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0.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9.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0.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21.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22.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3.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4.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5.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 id="2147483754" r:id="rId5"/>
    <p:sldMasterId id="2147483767" r:id="rId6"/>
  </p:sldMasterIdLst>
  <p:notesMasterIdLst>
    <p:notesMasterId r:id="rId34"/>
  </p:notesMasterIdLst>
  <p:handoutMasterIdLst>
    <p:handoutMasterId r:id="rId35"/>
  </p:handoutMasterIdLst>
  <p:sldIdLst>
    <p:sldId id="256" r:id="rId7"/>
    <p:sldId id="283" r:id="rId8"/>
    <p:sldId id="289" r:id="rId9"/>
    <p:sldId id="276" r:id="rId10"/>
    <p:sldId id="277" r:id="rId11"/>
    <p:sldId id="269" r:id="rId12"/>
    <p:sldId id="257" r:id="rId13"/>
    <p:sldId id="270" r:id="rId14"/>
    <p:sldId id="259" r:id="rId15"/>
    <p:sldId id="285" r:id="rId16"/>
    <p:sldId id="260" r:id="rId17"/>
    <p:sldId id="271" r:id="rId18"/>
    <p:sldId id="272" r:id="rId19"/>
    <p:sldId id="284" r:id="rId20"/>
    <p:sldId id="261" r:id="rId21"/>
    <p:sldId id="280" r:id="rId22"/>
    <p:sldId id="262" r:id="rId23"/>
    <p:sldId id="274" r:id="rId24"/>
    <p:sldId id="287" r:id="rId25"/>
    <p:sldId id="282" r:id="rId26"/>
    <p:sldId id="286" r:id="rId27"/>
    <p:sldId id="264" r:id="rId28"/>
    <p:sldId id="288" r:id="rId29"/>
    <p:sldId id="265" r:id="rId30"/>
    <p:sldId id="266" r:id="rId31"/>
    <p:sldId id="279" r:id="rId32"/>
    <p:sldId id="290" r:id="rId33"/>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892"/>
    <a:srgbClr val="F47735"/>
    <a:srgbClr val="7D5179"/>
    <a:srgbClr val="B2BB1E"/>
    <a:srgbClr val="00704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87993" autoAdjust="0"/>
  </p:normalViewPr>
  <p:slideViewPr>
    <p:cSldViewPr>
      <p:cViewPr varScale="1">
        <p:scale>
          <a:sx n="65" d="100"/>
          <a:sy n="65" d="100"/>
        </p:scale>
        <p:origin x="1518"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738"/>
    </p:cViewPr>
  </p:sorterViewPr>
  <p:notesViewPr>
    <p:cSldViewPr>
      <p:cViewPr varScale="1">
        <p:scale>
          <a:sx n="73" d="100"/>
          <a:sy n="73" d="100"/>
        </p:scale>
        <p:origin x="-3228"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tableStyles" Target="tableStyles.xml"/><Relationship Id="rId21" Type="http://schemas.openxmlformats.org/officeDocument/2006/relationships/slide" Target="slides/slide15.xml"/><Relationship Id="rId34"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handoutMaster" Target="handoutMasters/handoutMaster1.xml"/><Relationship Id="rId8" Type="http://schemas.openxmlformats.org/officeDocument/2006/relationships/slide" Target="slides/slide2.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3E5FF95-2538-4E7E-8041-2DF8A0C7A05E}" type="doc">
      <dgm:prSet loTypeId="urn:microsoft.com/office/officeart/2005/8/layout/process1" loCatId="process" qsTypeId="urn:microsoft.com/office/officeart/2005/8/quickstyle/simple1" qsCatId="simple" csTypeId="urn:microsoft.com/office/officeart/2005/8/colors/accent4_1" csCatId="accent4" phldr="1"/>
      <dgm:spPr/>
    </dgm:pt>
    <dgm:pt modelId="{CBA01662-D253-49EE-ABD6-179AAB98ECDA}">
      <dgm:prSet phldrT="[Text]"/>
      <dgm:spPr/>
      <dgm:t>
        <a:bodyPr/>
        <a:lstStyle/>
        <a:p>
          <a:r>
            <a:rPr lang="en-GB" dirty="0" smtClean="0"/>
            <a:t>Resources</a:t>
          </a:r>
          <a:endParaRPr lang="en-GB" dirty="0"/>
        </a:p>
      </dgm:t>
    </dgm:pt>
    <dgm:pt modelId="{B210563D-A272-4E6F-B5E1-105CF229983A}" type="parTrans" cxnId="{3E887C9A-D2CD-49ED-9BA1-869522D68AF8}">
      <dgm:prSet/>
      <dgm:spPr/>
      <dgm:t>
        <a:bodyPr/>
        <a:lstStyle/>
        <a:p>
          <a:endParaRPr lang="en-GB"/>
        </a:p>
      </dgm:t>
    </dgm:pt>
    <dgm:pt modelId="{3B6DC419-48CC-48C8-8BC3-1658C81C3BB2}" type="sibTrans" cxnId="{3E887C9A-D2CD-49ED-9BA1-869522D68AF8}">
      <dgm:prSet/>
      <dgm:spPr/>
      <dgm:t>
        <a:bodyPr/>
        <a:lstStyle/>
        <a:p>
          <a:endParaRPr lang="en-GB"/>
        </a:p>
      </dgm:t>
    </dgm:pt>
    <dgm:pt modelId="{ABE0DA70-6031-474E-AB65-85E82308085E}">
      <dgm:prSet phldrT="[Text]"/>
      <dgm:spPr/>
      <dgm:t>
        <a:bodyPr/>
        <a:lstStyle/>
        <a:p>
          <a:r>
            <a:rPr lang="en-GB" dirty="0" smtClean="0"/>
            <a:t>Activities</a:t>
          </a:r>
          <a:endParaRPr lang="en-GB" dirty="0"/>
        </a:p>
      </dgm:t>
    </dgm:pt>
    <dgm:pt modelId="{EF14A300-3B7C-44AF-8B33-D80943790442}" type="parTrans" cxnId="{27783472-9BEF-4CAE-B3FD-89550058042D}">
      <dgm:prSet/>
      <dgm:spPr/>
      <dgm:t>
        <a:bodyPr/>
        <a:lstStyle/>
        <a:p>
          <a:endParaRPr lang="en-GB"/>
        </a:p>
      </dgm:t>
    </dgm:pt>
    <dgm:pt modelId="{529A5EAF-CFA4-4DEA-87E5-E31C92649B51}" type="sibTrans" cxnId="{27783472-9BEF-4CAE-B3FD-89550058042D}">
      <dgm:prSet/>
      <dgm:spPr/>
      <dgm:t>
        <a:bodyPr/>
        <a:lstStyle/>
        <a:p>
          <a:endParaRPr lang="en-GB"/>
        </a:p>
      </dgm:t>
    </dgm:pt>
    <dgm:pt modelId="{98F73A4F-40C6-4839-A43F-EAC65B8FCD9A}">
      <dgm:prSet phldrT="[Text]"/>
      <dgm:spPr/>
      <dgm:t>
        <a:bodyPr/>
        <a:lstStyle/>
        <a:p>
          <a:r>
            <a:rPr lang="en-GB" dirty="0" smtClean="0"/>
            <a:t>Approaches</a:t>
          </a:r>
          <a:endParaRPr lang="en-GB" dirty="0"/>
        </a:p>
      </dgm:t>
    </dgm:pt>
    <dgm:pt modelId="{8DEB5326-C370-4424-B25E-2C97A66D8F31}" type="parTrans" cxnId="{94094FC9-63E3-4F5F-96F9-CA5CD3227E71}">
      <dgm:prSet/>
      <dgm:spPr/>
      <dgm:t>
        <a:bodyPr/>
        <a:lstStyle/>
        <a:p>
          <a:endParaRPr lang="en-GB"/>
        </a:p>
      </dgm:t>
    </dgm:pt>
    <dgm:pt modelId="{73620452-6CA0-4461-863A-8D41A1B3E6F5}" type="sibTrans" cxnId="{94094FC9-63E3-4F5F-96F9-CA5CD3227E71}">
      <dgm:prSet/>
      <dgm:spPr/>
      <dgm:t>
        <a:bodyPr/>
        <a:lstStyle/>
        <a:p>
          <a:endParaRPr lang="en-GB"/>
        </a:p>
      </dgm:t>
    </dgm:pt>
    <dgm:pt modelId="{0B61B539-F074-4831-9A85-A73F967CB969}">
      <dgm:prSet phldrT="[Text]"/>
      <dgm:spPr/>
      <dgm:t>
        <a:bodyPr/>
        <a:lstStyle/>
        <a:p>
          <a:r>
            <a:rPr lang="en-GB" dirty="0" smtClean="0"/>
            <a:t>Outcomes</a:t>
          </a:r>
          <a:endParaRPr lang="en-GB" dirty="0"/>
        </a:p>
      </dgm:t>
    </dgm:pt>
    <dgm:pt modelId="{7AD150EC-81B6-4C59-ACFC-1E1A34470BE6}" type="parTrans" cxnId="{F2DB8934-0C2D-4F86-8E62-090FBEB0BDDA}">
      <dgm:prSet/>
      <dgm:spPr/>
      <dgm:t>
        <a:bodyPr/>
        <a:lstStyle/>
        <a:p>
          <a:endParaRPr lang="en-GB"/>
        </a:p>
      </dgm:t>
    </dgm:pt>
    <dgm:pt modelId="{9742A865-887B-4235-A377-39971F88355F}" type="sibTrans" cxnId="{F2DB8934-0C2D-4F86-8E62-090FBEB0BDDA}">
      <dgm:prSet/>
      <dgm:spPr/>
      <dgm:t>
        <a:bodyPr/>
        <a:lstStyle/>
        <a:p>
          <a:endParaRPr lang="en-GB"/>
        </a:p>
      </dgm:t>
    </dgm:pt>
    <dgm:pt modelId="{3AB2AA43-BFA1-40AF-9CF3-7D4D4260F6E5}">
      <dgm:prSet phldrT="[Text]"/>
      <dgm:spPr>
        <a:solidFill>
          <a:schemeClr val="accent4">
            <a:lumMod val="75000"/>
            <a:alpha val="50000"/>
          </a:schemeClr>
        </a:solidFill>
      </dgm:spPr>
      <dgm:t>
        <a:bodyPr/>
        <a:lstStyle/>
        <a:p>
          <a:r>
            <a:rPr lang="en-GB" dirty="0" smtClean="0"/>
            <a:t>Goals/Vision</a:t>
          </a:r>
          <a:endParaRPr lang="en-GB" dirty="0"/>
        </a:p>
      </dgm:t>
    </dgm:pt>
    <dgm:pt modelId="{7AE9C617-D65D-481F-9725-9846CAB7D3C5}" type="parTrans" cxnId="{D0E52A39-EF9F-4990-8F1C-FCB69AAC3F46}">
      <dgm:prSet/>
      <dgm:spPr/>
      <dgm:t>
        <a:bodyPr/>
        <a:lstStyle/>
        <a:p>
          <a:endParaRPr lang="en-GB"/>
        </a:p>
      </dgm:t>
    </dgm:pt>
    <dgm:pt modelId="{05DBD723-FB01-4C3E-814B-B7DDC5D31B8B}" type="sibTrans" cxnId="{D0E52A39-EF9F-4990-8F1C-FCB69AAC3F46}">
      <dgm:prSet/>
      <dgm:spPr/>
      <dgm:t>
        <a:bodyPr/>
        <a:lstStyle/>
        <a:p>
          <a:endParaRPr lang="en-GB"/>
        </a:p>
      </dgm:t>
    </dgm:pt>
    <dgm:pt modelId="{45ACD862-149C-4B24-B713-B07103F6921E}" type="pres">
      <dgm:prSet presAssocID="{A3E5FF95-2538-4E7E-8041-2DF8A0C7A05E}" presName="Name0" presStyleCnt="0">
        <dgm:presLayoutVars>
          <dgm:dir/>
          <dgm:resizeHandles val="exact"/>
        </dgm:presLayoutVars>
      </dgm:prSet>
      <dgm:spPr/>
    </dgm:pt>
    <dgm:pt modelId="{F7A3AC19-A53D-48AD-BFB1-1E93D9DA0C2E}" type="pres">
      <dgm:prSet presAssocID="{CBA01662-D253-49EE-ABD6-179AAB98ECDA}" presName="node" presStyleLbl="node1" presStyleIdx="0" presStyleCnt="5">
        <dgm:presLayoutVars>
          <dgm:bulletEnabled val="1"/>
        </dgm:presLayoutVars>
      </dgm:prSet>
      <dgm:spPr/>
      <dgm:t>
        <a:bodyPr/>
        <a:lstStyle/>
        <a:p>
          <a:endParaRPr lang="en-GB"/>
        </a:p>
      </dgm:t>
    </dgm:pt>
    <dgm:pt modelId="{57985D94-606D-4045-A418-912AE4F50077}" type="pres">
      <dgm:prSet presAssocID="{3B6DC419-48CC-48C8-8BC3-1658C81C3BB2}" presName="sibTrans" presStyleLbl="sibTrans2D1" presStyleIdx="0" presStyleCnt="4"/>
      <dgm:spPr/>
      <dgm:t>
        <a:bodyPr/>
        <a:lstStyle/>
        <a:p>
          <a:endParaRPr lang="en-GB"/>
        </a:p>
      </dgm:t>
    </dgm:pt>
    <dgm:pt modelId="{DAE82053-7D04-4DDC-B4AF-E34395DD7D56}" type="pres">
      <dgm:prSet presAssocID="{3B6DC419-48CC-48C8-8BC3-1658C81C3BB2}" presName="connectorText" presStyleLbl="sibTrans2D1" presStyleIdx="0" presStyleCnt="4"/>
      <dgm:spPr/>
      <dgm:t>
        <a:bodyPr/>
        <a:lstStyle/>
        <a:p>
          <a:endParaRPr lang="en-GB"/>
        </a:p>
      </dgm:t>
    </dgm:pt>
    <dgm:pt modelId="{F734D432-B06C-4400-934D-D3F0945A5C1E}" type="pres">
      <dgm:prSet presAssocID="{ABE0DA70-6031-474E-AB65-85E82308085E}" presName="node" presStyleLbl="node1" presStyleIdx="1" presStyleCnt="5">
        <dgm:presLayoutVars>
          <dgm:bulletEnabled val="1"/>
        </dgm:presLayoutVars>
      </dgm:prSet>
      <dgm:spPr/>
      <dgm:t>
        <a:bodyPr/>
        <a:lstStyle/>
        <a:p>
          <a:endParaRPr lang="en-GB"/>
        </a:p>
      </dgm:t>
    </dgm:pt>
    <dgm:pt modelId="{397C09F4-275D-4287-B184-4E7BE6C614DB}" type="pres">
      <dgm:prSet presAssocID="{529A5EAF-CFA4-4DEA-87E5-E31C92649B51}" presName="sibTrans" presStyleLbl="sibTrans2D1" presStyleIdx="1" presStyleCnt="4"/>
      <dgm:spPr/>
      <dgm:t>
        <a:bodyPr/>
        <a:lstStyle/>
        <a:p>
          <a:endParaRPr lang="en-GB"/>
        </a:p>
      </dgm:t>
    </dgm:pt>
    <dgm:pt modelId="{965DB873-9A36-4F6F-AD45-0AC5DF414EDD}" type="pres">
      <dgm:prSet presAssocID="{529A5EAF-CFA4-4DEA-87E5-E31C92649B51}" presName="connectorText" presStyleLbl="sibTrans2D1" presStyleIdx="1" presStyleCnt="4"/>
      <dgm:spPr/>
      <dgm:t>
        <a:bodyPr/>
        <a:lstStyle/>
        <a:p>
          <a:endParaRPr lang="en-GB"/>
        </a:p>
      </dgm:t>
    </dgm:pt>
    <dgm:pt modelId="{6EB5FA5F-3DFD-4BBE-965E-B78F2EFFD536}" type="pres">
      <dgm:prSet presAssocID="{98F73A4F-40C6-4839-A43F-EAC65B8FCD9A}" presName="node" presStyleLbl="node1" presStyleIdx="2" presStyleCnt="5">
        <dgm:presLayoutVars>
          <dgm:bulletEnabled val="1"/>
        </dgm:presLayoutVars>
      </dgm:prSet>
      <dgm:spPr/>
      <dgm:t>
        <a:bodyPr/>
        <a:lstStyle/>
        <a:p>
          <a:endParaRPr lang="en-GB"/>
        </a:p>
      </dgm:t>
    </dgm:pt>
    <dgm:pt modelId="{8264ACD0-3F38-41FE-8D30-3C18C4A0160D}" type="pres">
      <dgm:prSet presAssocID="{73620452-6CA0-4461-863A-8D41A1B3E6F5}" presName="sibTrans" presStyleLbl="sibTrans2D1" presStyleIdx="2" presStyleCnt="4"/>
      <dgm:spPr/>
      <dgm:t>
        <a:bodyPr/>
        <a:lstStyle/>
        <a:p>
          <a:endParaRPr lang="en-GB"/>
        </a:p>
      </dgm:t>
    </dgm:pt>
    <dgm:pt modelId="{49A4489A-CB39-4DF6-8089-E48BF8A811FB}" type="pres">
      <dgm:prSet presAssocID="{73620452-6CA0-4461-863A-8D41A1B3E6F5}" presName="connectorText" presStyleLbl="sibTrans2D1" presStyleIdx="2" presStyleCnt="4"/>
      <dgm:spPr/>
      <dgm:t>
        <a:bodyPr/>
        <a:lstStyle/>
        <a:p>
          <a:endParaRPr lang="en-GB"/>
        </a:p>
      </dgm:t>
    </dgm:pt>
    <dgm:pt modelId="{6BA4E33A-B637-4572-A8B7-7E0DA3972893}" type="pres">
      <dgm:prSet presAssocID="{0B61B539-F074-4831-9A85-A73F967CB969}" presName="node" presStyleLbl="node1" presStyleIdx="3" presStyleCnt="5">
        <dgm:presLayoutVars>
          <dgm:bulletEnabled val="1"/>
        </dgm:presLayoutVars>
      </dgm:prSet>
      <dgm:spPr/>
      <dgm:t>
        <a:bodyPr/>
        <a:lstStyle/>
        <a:p>
          <a:endParaRPr lang="en-GB"/>
        </a:p>
      </dgm:t>
    </dgm:pt>
    <dgm:pt modelId="{FDD17A2A-B467-4E03-A2C0-2EED6E9C7FD1}" type="pres">
      <dgm:prSet presAssocID="{9742A865-887B-4235-A377-39971F88355F}" presName="sibTrans" presStyleLbl="sibTrans2D1" presStyleIdx="3" presStyleCnt="4"/>
      <dgm:spPr/>
      <dgm:t>
        <a:bodyPr/>
        <a:lstStyle/>
        <a:p>
          <a:endParaRPr lang="en-GB"/>
        </a:p>
      </dgm:t>
    </dgm:pt>
    <dgm:pt modelId="{3974DD0D-ED35-4AD6-AEAE-59ADF3ED077A}" type="pres">
      <dgm:prSet presAssocID="{9742A865-887B-4235-A377-39971F88355F}" presName="connectorText" presStyleLbl="sibTrans2D1" presStyleIdx="3" presStyleCnt="4"/>
      <dgm:spPr/>
      <dgm:t>
        <a:bodyPr/>
        <a:lstStyle/>
        <a:p>
          <a:endParaRPr lang="en-GB"/>
        </a:p>
      </dgm:t>
    </dgm:pt>
    <dgm:pt modelId="{B8ADF41E-429E-4566-8847-C4E9C501F8D0}" type="pres">
      <dgm:prSet presAssocID="{3AB2AA43-BFA1-40AF-9CF3-7D4D4260F6E5}" presName="node" presStyleLbl="node1" presStyleIdx="4" presStyleCnt="5">
        <dgm:presLayoutVars>
          <dgm:bulletEnabled val="1"/>
        </dgm:presLayoutVars>
      </dgm:prSet>
      <dgm:spPr/>
      <dgm:t>
        <a:bodyPr/>
        <a:lstStyle/>
        <a:p>
          <a:endParaRPr lang="en-GB"/>
        </a:p>
      </dgm:t>
    </dgm:pt>
  </dgm:ptLst>
  <dgm:cxnLst>
    <dgm:cxn modelId="{D839DEB5-D03D-4CCF-901E-59D22D9513D2}" type="presOf" srcId="{529A5EAF-CFA4-4DEA-87E5-E31C92649B51}" destId="{397C09F4-275D-4287-B184-4E7BE6C614DB}" srcOrd="0" destOrd="0" presId="urn:microsoft.com/office/officeart/2005/8/layout/process1"/>
    <dgm:cxn modelId="{08FFBBC1-C999-470C-8494-A3547AA98D23}" type="presOf" srcId="{3B6DC419-48CC-48C8-8BC3-1658C81C3BB2}" destId="{57985D94-606D-4045-A418-912AE4F50077}" srcOrd="0" destOrd="0" presId="urn:microsoft.com/office/officeart/2005/8/layout/process1"/>
    <dgm:cxn modelId="{599A9B40-A4F6-4B56-B4F4-9B97DC226BDD}" type="presOf" srcId="{9742A865-887B-4235-A377-39971F88355F}" destId="{3974DD0D-ED35-4AD6-AEAE-59ADF3ED077A}" srcOrd="1" destOrd="0" presId="urn:microsoft.com/office/officeart/2005/8/layout/process1"/>
    <dgm:cxn modelId="{27783472-9BEF-4CAE-B3FD-89550058042D}" srcId="{A3E5FF95-2538-4E7E-8041-2DF8A0C7A05E}" destId="{ABE0DA70-6031-474E-AB65-85E82308085E}" srcOrd="1" destOrd="0" parTransId="{EF14A300-3B7C-44AF-8B33-D80943790442}" sibTransId="{529A5EAF-CFA4-4DEA-87E5-E31C92649B51}"/>
    <dgm:cxn modelId="{F2DB8934-0C2D-4F86-8E62-090FBEB0BDDA}" srcId="{A3E5FF95-2538-4E7E-8041-2DF8A0C7A05E}" destId="{0B61B539-F074-4831-9A85-A73F967CB969}" srcOrd="3" destOrd="0" parTransId="{7AD150EC-81B6-4C59-ACFC-1E1A34470BE6}" sibTransId="{9742A865-887B-4235-A377-39971F88355F}"/>
    <dgm:cxn modelId="{94094FC9-63E3-4F5F-96F9-CA5CD3227E71}" srcId="{A3E5FF95-2538-4E7E-8041-2DF8A0C7A05E}" destId="{98F73A4F-40C6-4839-A43F-EAC65B8FCD9A}" srcOrd="2" destOrd="0" parTransId="{8DEB5326-C370-4424-B25E-2C97A66D8F31}" sibTransId="{73620452-6CA0-4461-863A-8D41A1B3E6F5}"/>
    <dgm:cxn modelId="{CC503087-C813-4602-AC25-79EB71A02496}" type="presOf" srcId="{73620452-6CA0-4461-863A-8D41A1B3E6F5}" destId="{49A4489A-CB39-4DF6-8089-E48BF8A811FB}" srcOrd="1" destOrd="0" presId="urn:microsoft.com/office/officeart/2005/8/layout/process1"/>
    <dgm:cxn modelId="{0B235635-06B9-4774-A724-01CA19CF2828}" type="presOf" srcId="{3AB2AA43-BFA1-40AF-9CF3-7D4D4260F6E5}" destId="{B8ADF41E-429E-4566-8847-C4E9C501F8D0}" srcOrd="0" destOrd="0" presId="urn:microsoft.com/office/officeart/2005/8/layout/process1"/>
    <dgm:cxn modelId="{CB708BBC-F85F-4BD4-80F4-B211E0E24EFD}" type="presOf" srcId="{0B61B539-F074-4831-9A85-A73F967CB969}" destId="{6BA4E33A-B637-4572-A8B7-7E0DA3972893}" srcOrd="0" destOrd="0" presId="urn:microsoft.com/office/officeart/2005/8/layout/process1"/>
    <dgm:cxn modelId="{C26A7434-0CDA-403A-A29C-5CF17753B79F}" type="presOf" srcId="{3B6DC419-48CC-48C8-8BC3-1658C81C3BB2}" destId="{DAE82053-7D04-4DDC-B4AF-E34395DD7D56}" srcOrd="1" destOrd="0" presId="urn:microsoft.com/office/officeart/2005/8/layout/process1"/>
    <dgm:cxn modelId="{CF3EFE33-6192-42C6-A50E-57A07FC55470}" type="presOf" srcId="{73620452-6CA0-4461-863A-8D41A1B3E6F5}" destId="{8264ACD0-3F38-41FE-8D30-3C18C4A0160D}" srcOrd="0" destOrd="0" presId="urn:microsoft.com/office/officeart/2005/8/layout/process1"/>
    <dgm:cxn modelId="{8A419CEE-C3CE-4D56-8AD6-693865E48E15}" type="presOf" srcId="{9742A865-887B-4235-A377-39971F88355F}" destId="{FDD17A2A-B467-4E03-A2C0-2EED6E9C7FD1}" srcOrd="0" destOrd="0" presId="urn:microsoft.com/office/officeart/2005/8/layout/process1"/>
    <dgm:cxn modelId="{399E877C-0408-4448-8EFF-37F212702FCB}" type="presOf" srcId="{A3E5FF95-2538-4E7E-8041-2DF8A0C7A05E}" destId="{45ACD862-149C-4B24-B713-B07103F6921E}" srcOrd="0" destOrd="0" presId="urn:microsoft.com/office/officeart/2005/8/layout/process1"/>
    <dgm:cxn modelId="{C76C9547-7EDD-4785-9FC1-6B51DF655EAA}" type="presOf" srcId="{529A5EAF-CFA4-4DEA-87E5-E31C92649B51}" destId="{965DB873-9A36-4F6F-AD45-0AC5DF414EDD}" srcOrd="1" destOrd="0" presId="urn:microsoft.com/office/officeart/2005/8/layout/process1"/>
    <dgm:cxn modelId="{B3F59FA1-DC81-4AC2-8FFA-328383076DC3}" type="presOf" srcId="{98F73A4F-40C6-4839-A43F-EAC65B8FCD9A}" destId="{6EB5FA5F-3DFD-4BBE-965E-B78F2EFFD536}" srcOrd="0" destOrd="0" presId="urn:microsoft.com/office/officeart/2005/8/layout/process1"/>
    <dgm:cxn modelId="{A8F654DD-9305-45ED-B3A9-B8804D2C56F6}" type="presOf" srcId="{CBA01662-D253-49EE-ABD6-179AAB98ECDA}" destId="{F7A3AC19-A53D-48AD-BFB1-1E93D9DA0C2E}" srcOrd="0" destOrd="0" presId="urn:microsoft.com/office/officeart/2005/8/layout/process1"/>
    <dgm:cxn modelId="{3E887C9A-D2CD-49ED-9BA1-869522D68AF8}" srcId="{A3E5FF95-2538-4E7E-8041-2DF8A0C7A05E}" destId="{CBA01662-D253-49EE-ABD6-179AAB98ECDA}" srcOrd="0" destOrd="0" parTransId="{B210563D-A272-4E6F-B5E1-105CF229983A}" sibTransId="{3B6DC419-48CC-48C8-8BC3-1658C81C3BB2}"/>
    <dgm:cxn modelId="{9FC11E55-A5B3-4EA7-A78D-37AA0129F55D}" type="presOf" srcId="{ABE0DA70-6031-474E-AB65-85E82308085E}" destId="{F734D432-B06C-4400-934D-D3F0945A5C1E}" srcOrd="0" destOrd="0" presId="urn:microsoft.com/office/officeart/2005/8/layout/process1"/>
    <dgm:cxn modelId="{D0E52A39-EF9F-4990-8F1C-FCB69AAC3F46}" srcId="{A3E5FF95-2538-4E7E-8041-2DF8A0C7A05E}" destId="{3AB2AA43-BFA1-40AF-9CF3-7D4D4260F6E5}" srcOrd="4" destOrd="0" parTransId="{7AE9C617-D65D-481F-9725-9846CAB7D3C5}" sibTransId="{05DBD723-FB01-4C3E-814B-B7DDC5D31B8B}"/>
    <dgm:cxn modelId="{21F26430-83BB-4AB2-A9D2-9A7905907FEA}" type="presParOf" srcId="{45ACD862-149C-4B24-B713-B07103F6921E}" destId="{F7A3AC19-A53D-48AD-BFB1-1E93D9DA0C2E}" srcOrd="0" destOrd="0" presId="urn:microsoft.com/office/officeart/2005/8/layout/process1"/>
    <dgm:cxn modelId="{AF00D5C2-0A64-47A3-A61E-6A9593595056}" type="presParOf" srcId="{45ACD862-149C-4B24-B713-B07103F6921E}" destId="{57985D94-606D-4045-A418-912AE4F50077}" srcOrd="1" destOrd="0" presId="urn:microsoft.com/office/officeart/2005/8/layout/process1"/>
    <dgm:cxn modelId="{F21325D9-13C4-4A9F-99F1-58EE84FF3BC8}" type="presParOf" srcId="{57985D94-606D-4045-A418-912AE4F50077}" destId="{DAE82053-7D04-4DDC-B4AF-E34395DD7D56}" srcOrd="0" destOrd="0" presId="urn:microsoft.com/office/officeart/2005/8/layout/process1"/>
    <dgm:cxn modelId="{617E4E72-4EE2-4C24-BFCD-0B5A879D42A0}" type="presParOf" srcId="{45ACD862-149C-4B24-B713-B07103F6921E}" destId="{F734D432-B06C-4400-934D-D3F0945A5C1E}" srcOrd="2" destOrd="0" presId="urn:microsoft.com/office/officeart/2005/8/layout/process1"/>
    <dgm:cxn modelId="{178AD85F-F137-45EC-AC8C-E4A39B40895E}" type="presParOf" srcId="{45ACD862-149C-4B24-B713-B07103F6921E}" destId="{397C09F4-275D-4287-B184-4E7BE6C614DB}" srcOrd="3" destOrd="0" presId="urn:microsoft.com/office/officeart/2005/8/layout/process1"/>
    <dgm:cxn modelId="{57C96A35-4050-41E3-B784-EC25314415E8}" type="presParOf" srcId="{397C09F4-275D-4287-B184-4E7BE6C614DB}" destId="{965DB873-9A36-4F6F-AD45-0AC5DF414EDD}" srcOrd="0" destOrd="0" presId="urn:microsoft.com/office/officeart/2005/8/layout/process1"/>
    <dgm:cxn modelId="{3422AD0B-58CB-490F-A1B7-63890A9ADD09}" type="presParOf" srcId="{45ACD862-149C-4B24-B713-B07103F6921E}" destId="{6EB5FA5F-3DFD-4BBE-965E-B78F2EFFD536}" srcOrd="4" destOrd="0" presId="urn:microsoft.com/office/officeart/2005/8/layout/process1"/>
    <dgm:cxn modelId="{E48DCA6F-CB01-4A04-8D8F-1CA7900511B1}" type="presParOf" srcId="{45ACD862-149C-4B24-B713-B07103F6921E}" destId="{8264ACD0-3F38-41FE-8D30-3C18C4A0160D}" srcOrd="5" destOrd="0" presId="urn:microsoft.com/office/officeart/2005/8/layout/process1"/>
    <dgm:cxn modelId="{74375259-8A6E-4119-870A-D09ECC61498B}" type="presParOf" srcId="{8264ACD0-3F38-41FE-8D30-3C18C4A0160D}" destId="{49A4489A-CB39-4DF6-8089-E48BF8A811FB}" srcOrd="0" destOrd="0" presId="urn:microsoft.com/office/officeart/2005/8/layout/process1"/>
    <dgm:cxn modelId="{F8649D17-5214-470F-83B2-E729EA4536DD}" type="presParOf" srcId="{45ACD862-149C-4B24-B713-B07103F6921E}" destId="{6BA4E33A-B637-4572-A8B7-7E0DA3972893}" srcOrd="6" destOrd="0" presId="urn:microsoft.com/office/officeart/2005/8/layout/process1"/>
    <dgm:cxn modelId="{65C2CE04-76AF-43BE-AFD9-E6F35640389A}" type="presParOf" srcId="{45ACD862-149C-4B24-B713-B07103F6921E}" destId="{FDD17A2A-B467-4E03-A2C0-2EED6E9C7FD1}" srcOrd="7" destOrd="0" presId="urn:microsoft.com/office/officeart/2005/8/layout/process1"/>
    <dgm:cxn modelId="{7A9CEF4C-FCA1-4F3F-99CA-ABD8728C0293}" type="presParOf" srcId="{FDD17A2A-B467-4E03-A2C0-2EED6E9C7FD1}" destId="{3974DD0D-ED35-4AD6-AEAE-59ADF3ED077A}" srcOrd="0" destOrd="0" presId="urn:microsoft.com/office/officeart/2005/8/layout/process1"/>
    <dgm:cxn modelId="{03F82EB2-F939-4D59-861A-9C5A1457A3F8}" type="presParOf" srcId="{45ACD862-149C-4B24-B713-B07103F6921E}" destId="{B8ADF41E-429E-4566-8847-C4E9C501F8D0}"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97F1ACEE-3F2C-4291-AD15-B485675833F0}" type="doc">
      <dgm:prSet loTypeId="urn:microsoft.com/office/officeart/2005/8/layout/chart3" loCatId="cycle" qsTypeId="urn:microsoft.com/office/officeart/2005/8/quickstyle/simple1" qsCatId="simple" csTypeId="urn:microsoft.com/office/officeart/2005/8/colors/colorful1" csCatId="colorful" phldr="1"/>
      <dgm:spPr/>
    </dgm:pt>
    <dgm:pt modelId="{57667292-8F65-47AC-9023-FBE9C5AA7F19}">
      <dgm:prSet phldrT="[Text]"/>
      <dgm:spPr/>
      <dgm:t>
        <a:bodyPr/>
        <a:lstStyle/>
        <a:p>
          <a:r>
            <a:rPr lang="en-GB" dirty="0" smtClean="0"/>
            <a:t>Audiences</a:t>
          </a:r>
          <a:endParaRPr lang="en-GB" dirty="0"/>
        </a:p>
      </dgm:t>
    </dgm:pt>
    <dgm:pt modelId="{43DE7E2A-2907-4190-8D09-A406CD2E06B9}" type="parTrans" cxnId="{9DBEF8BC-DC7F-4745-AEB9-548CBCCFDB14}">
      <dgm:prSet/>
      <dgm:spPr/>
      <dgm:t>
        <a:bodyPr/>
        <a:lstStyle/>
        <a:p>
          <a:endParaRPr lang="en-GB"/>
        </a:p>
      </dgm:t>
    </dgm:pt>
    <dgm:pt modelId="{1BC6F818-E134-4469-AB27-B2BFDEAA9A7B}" type="sibTrans" cxnId="{9DBEF8BC-DC7F-4745-AEB9-548CBCCFDB14}">
      <dgm:prSet/>
      <dgm:spPr/>
      <dgm:t>
        <a:bodyPr/>
        <a:lstStyle/>
        <a:p>
          <a:endParaRPr lang="en-GB"/>
        </a:p>
      </dgm:t>
    </dgm:pt>
    <dgm:pt modelId="{2B0DEAC9-1306-4038-BD8D-599665E08678}">
      <dgm:prSet phldrT="[Text]"/>
      <dgm:spPr/>
      <dgm:t>
        <a:bodyPr/>
        <a:lstStyle/>
        <a:p>
          <a:r>
            <a:rPr lang="en-GB" dirty="0" smtClean="0"/>
            <a:t>Outcomes</a:t>
          </a:r>
          <a:endParaRPr lang="en-GB" dirty="0"/>
        </a:p>
      </dgm:t>
    </dgm:pt>
    <dgm:pt modelId="{BF13349D-FBC2-4805-A7EA-848BFB45E50E}" type="parTrans" cxnId="{3836B519-5588-4F14-9E68-78773BE05E53}">
      <dgm:prSet/>
      <dgm:spPr/>
      <dgm:t>
        <a:bodyPr/>
        <a:lstStyle/>
        <a:p>
          <a:endParaRPr lang="en-GB"/>
        </a:p>
      </dgm:t>
    </dgm:pt>
    <dgm:pt modelId="{ADFD4D6B-DD3B-43B0-8CA0-123A7888D574}" type="sibTrans" cxnId="{3836B519-5588-4F14-9E68-78773BE05E53}">
      <dgm:prSet/>
      <dgm:spPr/>
      <dgm:t>
        <a:bodyPr/>
        <a:lstStyle/>
        <a:p>
          <a:endParaRPr lang="en-GB"/>
        </a:p>
      </dgm:t>
    </dgm:pt>
    <dgm:pt modelId="{FFA4FC48-B9A2-4D3B-A283-4EB90FECE156}">
      <dgm:prSet phldrT="[Text]"/>
      <dgm:spPr/>
      <dgm:t>
        <a:bodyPr/>
        <a:lstStyle/>
        <a:p>
          <a:r>
            <a:rPr lang="en-GB" dirty="0" smtClean="0"/>
            <a:t>Activities</a:t>
          </a:r>
          <a:endParaRPr lang="en-GB" dirty="0"/>
        </a:p>
      </dgm:t>
    </dgm:pt>
    <dgm:pt modelId="{BC3DF586-4FC4-4F76-A311-8D94C61D9DCF}" type="parTrans" cxnId="{6B04A915-BFE3-478B-922F-F37B2B2704E3}">
      <dgm:prSet/>
      <dgm:spPr/>
      <dgm:t>
        <a:bodyPr/>
        <a:lstStyle/>
        <a:p>
          <a:endParaRPr lang="en-GB"/>
        </a:p>
      </dgm:t>
    </dgm:pt>
    <dgm:pt modelId="{43D1B925-283C-4BB1-8291-25DD026F770C}" type="sibTrans" cxnId="{6B04A915-BFE3-478B-922F-F37B2B2704E3}">
      <dgm:prSet/>
      <dgm:spPr/>
      <dgm:t>
        <a:bodyPr/>
        <a:lstStyle/>
        <a:p>
          <a:endParaRPr lang="en-GB"/>
        </a:p>
      </dgm:t>
    </dgm:pt>
    <dgm:pt modelId="{72930D42-E4A9-4D41-A81A-E9C14F34C1D9}" type="pres">
      <dgm:prSet presAssocID="{97F1ACEE-3F2C-4291-AD15-B485675833F0}" presName="compositeShape" presStyleCnt="0">
        <dgm:presLayoutVars>
          <dgm:chMax val="7"/>
          <dgm:dir/>
          <dgm:resizeHandles val="exact"/>
        </dgm:presLayoutVars>
      </dgm:prSet>
      <dgm:spPr/>
    </dgm:pt>
    <dgm:pt modelId="{5F3FA785-2EB0-42A3-BA6B-FF9EABE00E2F}" type="pres">
      <dgm:prSet presAssocID="{97F1ACEE-3F2C-4291-AD15-B485675833F0}" presName="wedge1" presStyleLbl="node1" presStyleIdx="0" presStyleCnt="3" custLinFactNeighborX="-5502" custLinFactNeighborY="3523"/>
      <dgm:spPr/>
      <dgm:t>
        <a:bodyPr/>
        <a:lstStyle/>
        <a:p>
          <a:endParaRPr lang="en-GB"/>
        </a:p>
      </dgm:t>
    </dgm:pt>
    <dgm:pt modelId="{037746F6-69FD-4142-AD32-9FA1A8F7816C}" type="pres">
      <dgm:prSet presAssocID="{97F1ACEE-3F2C-4291-AD15-B485675833F0}" presName="wedge1Tx" presStyleLbl="node1" presStyleIdx="0" presStyleCnt="3">
        <dgm:presLayoutVars>
          <dgm:chMax val="0"/>
          <dgm:chPref val="0"/>
          <dgm:bulletEnabled val="1"/>
        </dgm:presLayoutVars>
      </dgm:prSet>
      <dgm:spPr/>
      <dgm:t>
        <a:bodyPr/>
        <a:lstStyle/>
        <a:p>
          <a:endParaRPr lang="en-GB"/>
        </a:p>
      </dgm:t>
    </dgm:pt>
    <dgm:pt modelId="{76CF45AF-643D-40F9-96CF-AF36E131D8D2}" type="pres">
      <dgm:prSet presAssocID="{97F1ACEE-3F2C-4291-AD15-B485675833F0}" presName="wedge2" presStyleLbl="node1" presStyleIdx="1" presStyleCnt="3"/>
      <dgm:spPr/>
      <dgm:t>
        <a:bodyPr/>
        <a:lstStyle/>
        <a:p>
          <a:endParaRPr lang="en-GB"/>
        </a:p>
      </dgm:t>
    </dgm:pt>
    <dgm:pt modelId="{DC0E15BF-5006-4FA7-8FF4-9A464F6E8268}" type="pres">
      <dgm:prSet presAssocID="{97F1ACEE-3F2C-4291-AD15-B485675833F0}" presName="wedge2Tx" presStyleLbl="node1" presStyleIdx="1" presStyleCnt="3">
        <dgm:presLayoutVars>
          <dgm:chMax val="0"/>
          <dgm:chPref val="0"/>
          <dgm:bulletEnabled val="1"/>
        </dgm:presLayoutVars>
      </dgm:prSet>
      <dgm:spPr/>
      <dgm:t>
        <a:bodyPr/>
        <a:lstStyle/>
        <a:p>
          <a:endParaRPr lang="en-GB"/>
        </a:p>
      </dgm:t>
    </dgm:pt>
    <dgm:pt modelId="{D0AEF890-0BF9-4526-AE0F-675A6D2DBCBC}" type="pres">
      <dgm:prSet presAssocID="{97F1ACEE-3F2C-4291-AD15-B485675833F0}" presName="wedge3" presStyleLbl="node1" presStyleIdx="2" presStyleCnt="3"/>
      <dgm:spPr/>
      <dgm:t>
        <a:bodyPr/>
        <a:lstStyle/>
        <a:p>
          <a:endParaRPr lang="en-GB"/>
        </a:p>
      </dgm:t>
    </dgm:pt>
    <dgm:pt modelId="{5ABB66F4-D167-4DA8-B67A-87E667EC3E78}" type="pres">
      <dgm:prSet presAssocID="{97F1ACEE-3F2C-4291-AD15-B485675833F0}" presName="wedge3Tx" presStyleLbl="node1" presStyleIdx="2" presStyleCnt="3">
        <dgm:presLayoutVars>
          <dgm:chMax val="0"/>
          <dgm:chPref val="0"/>
          <dgm:bulletEnabled val="1"/>
        </dgm:presLayoutVars>
      </dgm:prSet>
      <dgm:spPr/>
      <dgm:t>
        <a:bodyPr/>
        <a:lstStyle/>
        <a:p>
          <a:endParaRPr lang="en-GB"/>
        </a:p>
      </dgm:t>
    </dgm:pt>
  </dgm:ptLst>
  <dgm:cxnLst>
    <dgm:cxn modelId="{FC781715-940F-4BE5-8038-3A8AA8F0BD97}" type="presOf" srcId="{57667292-8F65-47AC-9023-FBE9C5AA7F19}" destId="{037746F6-69FD-4142-AD32-9FA1A8F7816C}" srcOrd="1" destOrd="0" presId="urn:microsoft.com/office/officeart/2005/8/layout/chart3"/>
    <dgm:cxn modelId="{1B2854F6-A014-47B4-BA8C-FBD132512B5C}" type="presOf" srcId="{FFA4FC48-B9A2-4D3B-A283-4EB90FECE156}" destId="{D0AEF890-0BF9-4526-AE0F-675A6D2DBCBC}" srcOrd="0" destOrd="0" presId="urn:microsoft.com/office/officeart/2005/8/layout/chart3"/>
    <dgm:cxn modelId="{1C6AC5F4-E503-4306-98EC-C4B752EBA139}" type="presOf" srcId="{FFA4FC48-B9A2-4D3B-A283-4EB90FECE156}" destId="{5ABB66F4-D167-4DA8-B67A-87E667EC3E78}" srcOrd="1" destOrd="0" presId="urn:microsoft.com/office/officeart/2005/8/layout/chart3"/>
    <dgm:cxn modelId="{BC4186FA-B6A0-4F40-BAB2-A4C01424B399}" type="presOf" srcId="{2B0DEAC9-1306-4038-BD8D-599665E08678}" destId="{76CF45AF-643D-40F9-96CF-AF36E131D8D2}" srcOrd="0" destOrd="0" presId="urn:microsoft.com/office/officeart/2005/8/layout/chart3"/>
    <dgm:cxn modelId="{8B30546B-684F-4FAE-8EF3-04A954DAE0C9}" type="presOf" srcId="{57667292-8F65-47AC-9023-FBE9C5AA7F19}" destId="{5F3FA785-2EB0-42A3-BA6B-FF9EABE00E2F}" srcOrd="0" destOrd="0" presId="urn:microsoft.com/office/officeart/2005/8/layout/chart3"/>
    <dgm:cxn modelId="{01F678A5-D747-4BF3-88AD-63422D29F9E6}" type="presOf" srcId="{97F1ACEE-3F2C-4291-AD15-B485675833F0}" destId="{72930D42-E4A9-4D41-A81A-E9C14F34C1D9}" srcOrd="0" destOrd="0" presId="urn:microsoft.com/office/officeart/2005/8/layout/chart3"/>
    <dgm:cxn modelId="{9DBEF8BC-DC7F-4745-AEB9-548CBCCFDB14}" srcId="{97F1ACEE-3F2C-4291-AD15-B485675833F0}" destId="{57667292-8F65-47AC-9023-FBE9C5AA7F19}" srcOrd="0" destOrd="0" parTransId="{43DE7E2A-2907-4190-8D09-A406CD2E06B9}" sibTransId="{1BC6F818-E134-4469-AB27-B2BFDEAA9A7B}"/>
    <dgm:cxn modelId="{6B04A915-BFE3-478B-922F-F37B2B2704E3}" srcId="{97F1ACEE-3F2C-4291-AD15-B485675833F0}" destId="{FFA4FC48-B9A2-4D3B-A283-4EB90FECE156}" srcOrd="2" destOrd="0" parTransId="{BC3DF586-4FC4-4F76-A311-8D94C61D9DCF}" sibTransId="{43D1B925-283C-4BB1-8291-25DD026F770C}"/>
    <dgm:cxn modelId="{3836B519-5588-4F14-9E68-78773BE05E53}" srcId="{97F1ACEE-3F2C-4291-AD15-B485675833F0}" destId="{2B0DEAC9-1306-4038-BD8D-599665E08678}" srcOrd="1" destOrd="0" parTransId="{BF13349D-FBC2-4805-A7EA-848BFB45E50E}" sibTransId="{ADFD4D6B-DD3B-43B0-8CA0-123A7888D574}"/>
    <dgm:cxn modelId="{98C3D946-F93F-44F3-A03F-FA8E43F3213E}" type="presOf" srcId="{2B0DEAC9-1306-4038-BD8D-599665E08678}" destId="{DC0E15BF-5006-4FA7-8FF4-9A464F6E8268}" srcOrd="1" destOrd="0" presId="urn:microsoft.com/office/officeart/2005/8/layout/chart3"/>
    <dgm:cxn modelId="{814737DC-1F87-4D65-B016-0CA012FFE346}" type="presParOf" srcId="{72930D42-E4A9-4D41-A81A-E9C14F34C1D9}" destId="{5F3FA785-2EB0-42A3-BA6B-FF9EABE00E2F}" srcOrd="0" destOrd="0" presId="urn:microsoft.com/office/officeart/2005/8/layout/chart3"/>
    <dgm:cxn modelId="{7E0B0B6F-A1FB-4523-B7B6-D8112E2E5C0C}" type="presParOf" srcId="{72930D42-E4A9-4D41-A81A-E9C14F34C1D9}" destId="{037746F6-69FD-4142-AD32-9FA1A8F7816C}" srcOrd="1" destOrd="0" presId="urn:microsoft.com/office/officeart/2005/8/layout/chart3"/>
    <dgm:cxn modelId="{D99F172D-835F-4BE8-9373-BFAB3365804D}" type="presParOf" srcId="{72930D42-E4A9-4D41-A81A-E9C14F34C1D9}" destId="{76CF45AF-643D-40F9-96CF-AF36E131D8D2}" srcOrd="2" destOrd="0" presId="urn:microsoft.com/office/officeart/2005/8/layout/chart3"/>
    <dgm:cxn modelId="{1AE8AC10-E008-406B-80BD-FFA983E1AD98}" type="presParOf" srcId="{72930D42-E4A9-4D41-A81A-E9C14F34C1D9}" destId="{DC0E15BF-5006-4FA7-8FF4-9A464F6E8268}" srcOrd="3" destOrd="0" presId="urn:microsoft.com/office/officeart/2005/8/layout/chart3"/>
    <dgm:cxn modelId="{F831A65E-DDE8-43A9-A7D9-2DCF4011718D}" type="presParOf" srcId="{72930D42-E4A9-4D41-A81A-E9C14F34C1D9}" destId="{D0AEF890-0BF9-4526-AE0F-675A6D2DBCBC}" srcOrd="4" destOrd="0" presId="urn:microsoft.com/office/officeart/2005/8/layout/chart3"/>
    <dgm:cxn modelId="{06E8427A-B641-4D42-AF62-BCD8DF9B20B0}" type="presParOf" srcId="{72930D42-E4A9-4D41-A81A-E9C14F34C1D9}" destId="{5ABB66F4-D167-4DA8-B67A-87E667EC3E78}" srcOrd="5" destOrd="0" presId="urn:microsoft.com/office/officeart/2005/8/layout/char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3E5FF95-2538-4E7E-8041-2DF8A0C7A05E}" type="doc">
      <dgm:prSet loTypeId="urn:microsoft.com/office/officeart/2005/8/layout/process1" loCatId="process" qsTypeId="urn:microsoft.com/office/officeart/2005/8/quickstyle/simple1" qsCatId="simple" csTypeId="urn:microsoft.com/office/officeart/2005/8/colors/accent4_1" csCatId="accent4" phldr="1"/>
      <dgm:spPr/>
    </dgm:pt>
    <dgm:pt modelId="{CBA01662-D253-49EE-ABD6-179AAB98ECDA}">
      <dgm:prSet phldrT="[Text]"/>
      <dgm:spPr>
        <a:noFill/>
      </dgm:spPr>
      <dgm:t>
        <a:bodyPr/>
        <a:lstStyle/>
        <a:p>
          <a:r>
            <a:rPr lang="id-ID" dirty="0" smtClean="0">
              <a:solidFill>
                <a:schemeClr val="tx1"/>
              </a:solidFill>
            </a:rPr>
            <a:t>Perlengkapan</a:t>
          </a:r>
          <a:endParaRPr lang="en-GB" dirty="0">
            <a:solidFill>
              <a:schemeClr val="tx1"/>
            </a:solidFill>
          </a:endParaRPr>
        </a:p>
      </dgm:t>
    </dgm:pt>
    <dgm:pt modelId="{B210563D-A272-4E6F-B5E1-105CF229983A}" type="parTrans" cxnId="{3E887C9A-D2CD-49ED-9BA1-869522D68AF8}">
      <dgm:prSet/>
      <dgm:spPr/>
      <dgm:t>
        <a:bodyPr/>
        <a:lstStyle/>
        <a:p>
          <a:endParaRPr lang="en-GB"/>
        </a:p>
      </dgm:t>
    </dgm:pt>
    <dgm:pt modelId="{3B6DC419-48CC-48C8-8BC3-1658C81C3BB2}" type="sibTrans" cxnId="{3E887C9A-D2CD-49ED-9BA1-869522D68AF8}">
      <dgm:prSet/>
      <dgm:spPr/>
      <dgm:t>
        <a:bodyPr/>
        <a:lstStyle/>
        <a:p>
          <a:endParaRPr lang="en-GB"/>
        </a:p>
      </dgm:t>
    </dgm:pt>
    <dgm:pt modelId="{ABE0DA70-6031-474E-AB65-85E82308085E}">
      <dgm:prSet phldrT="[Text]"/>
      <dgm:spPr>
        <a:solidFill>
          <a:schemeClr val="accent1">
            <a:lumMod val="40000"/>
            <a:lumOff val="60000"/>
          </a:schemeClr>
        </a:solidFill>
      </dgm:spPr>
      <dgm:t>
        <a:bodyPr/>
        <a:lstStyle/>
        <a:p>
          <a:r>
            <a:rPr lang="id-ID" dirty="0" smtClean="0"/>
            <a:t>Aktivitas</a:t>
          </a:r>
          <a:endParaRPr lang="en-GB" dirty="0"/>
        </a:p>
      </dgm:t>
    </dgm:pt>
    <dgm:pt modelId="{EF14A300-3B7C-44AF-8B33-D80943790442}" type="parTrans" cxnId="{27783472-9BEF-4CAE-B3FD-89550058042D}">
      <dgm:prSet/>
      <dgm:spPr/>
      <dgm:t>
        <a:bodyPr/>
        <a:lstStyle/>
        <a:p>
          <a:endParaRPr lang="en-GB"/>
        </a:p>
      </dgm:t>
    </dgm:pt>
    <dgm:pt modelId="{529A5EAF-CFA4-4DEA-87E5-E31C92649B51}" type="sibTrans" cxnId="{27783472-9BEF-4CAE-B3FD-89550058042D}">
      <dgm:prSet/>
      <dgm:spPr/>
      <dgm:t>
        <a:bodyPr/>
        <a:lstStyle/>
        <a:p>
          <a:endParaRPr lang="en-GB"/>
        </a:p>
      </dgm:t>
    </dgm:pt>
    <dgm:pt modelId="{98F73A4F-40C6-4839-A43F-EAC65B8FCD9A}">
      <dgm:prSet phldrT="[Text]"/>
      <dgm:spPr>
        <a:solidFill>
          <a:schemeClr val="accent1">
            <a:lumMod val="40000"/>
            <a:lumOff val="60000"/>
          </a:schemeClr>
        </a:solidFill>
      </dgm:spPr>
      <dgm:t>
        <a:bodyPr/>
        <a:lstStyle/>
        <a:p>
          <a:r>
            <a:rPr lang="id-ID" dirty="0" smtClean="0"/>
            <a:t>Pendekatan</a:t>
          </a:r>
          <a:endParaRPr lang="en-GB" dirty="0"/>
        </a:p>
      </dgm:t>
    </dgm:pt>
    <dgm:pt modelId="{8DEB5326-C370-4424-B25E-2C97A66D8F31}" type="parTrans" cxnId="{94094FC9-63E3-4F5F-96F9-CA5CD3227E71}">
      <dgm:prSet/>
      <dgm:spPr/>
      <dgm:t>
        <a:bodyPr/>
        <a:lstStyle/>
        <a:p>
          <a:endParaRPr lang="en-GB"/>
        </a:p>
      </dgm:t>
    </dgm:pt>
    <dgm:pt modelId="{73620452-6CA0-4461-863A-8D41A1B3E6F5}" type="sibTrans" cxnId="{94094FC9-63E3-4F5F-96F9-CA5CD3227E71}">
      <dgm:prSet/>
      <dgm:spPr/>
      <dgm:t>
        <a:bodyPr/>
        <a:lstStyle/>
        <a:p>
          <a:endParaRPr lang="en-GB"/>
        </a:p>
      </dgm:t>
    </dgm:pt>
    <dgm:pt modelId="{0B61B539-F074-4831-9A85-A73F967CB969}">
      <dgm:prSet phldrT="[Text]"/>
      <dgm:spPr>
        <a:noFill/>
      </dgm:spPr>
      <dgm:t>
        <a:bodyPr/>
        <a:lstStyle/>
        <a:p>
          <a:r>
            <a:rPr lang="id-ID" dirty="0" smtClean="0"/>
            <a:t>Hasil Akhir</a:t>
          </a:r>
          <a:endParaRPr lang="en-GB" dirty="0"/>
        </a:p>
      </dgm:t>
    </dgm:pt>
    <dgm:pt modelId="{7AD150EC-81B6-4C59-ACFC-1E1A34470BE6}" type="parTrans" cxnId="{F2DB8934-0C2D-4F86-8E62-090FBEB0BDDA}">
      <dgm:prSet/>
      <dgm:spPr/>
      <dgm:t>
        <a:bodyPr/>
        <a:lstStyle/>
        <a:p>
          <a:endParaRPr lang="en-GB"/>
        </a:p>
      </dgm:t>
    </dgm:pt>
    <dgm:pt modelId="{9742A865-887B-4235-A377-39971F88355F}" type="sibTrans" cxnId="{F2DB8934-0C2D-4F86-8E62-090FBEB0BDDA}">
      <dgm:prSet/>
      <dgm:spPr/>
      <dgm:t>
        <a:bodyPr/>
        <a:lstStyle/>
        <a:p>
          <a:endParaRPr lang="en-GB"/>
        </a:p>
      </dgm:t>
    </dgm:pt>
    <dgm:pt modelId="{3AB2AA43-BFA1-40AF-9CF3-7D4D4260F6E5}">
      <dgm:prSet phldrT="[Text]"/>
      <dgm:spPr>
        <a:noFill/>
      </dgm:spPr>
      <dgm:t>
        <a:bodyPr/>
        <a:lstStyle/>
        <a:p>
          <a:r>
            <a:rPr lang="id-ID" dirty="0" smtClean="0"/>
            <a:t>Tujuan akhir/Visi</a:t>
          </a:r>
          <a:endParaRPr lang="en-GB" dirty="0"/>
        </a:p>
      </dgm:t>
    </dgm:pt>
    <dgm:pt modelId="{7AE9C617-D65D-481F-9725-9846CAB7D3C5}" type="parTrans" cxnId="{D0E52A39-EF9F-4990-8F1C-FCB69AAC3F46}">
      <dgm:prSet/>
      <dgm:spPr/>
      <dgm:t>
        <a:bodyPr/>
        <a:lstStyle/>
        <a:p>
          <a:endParaRPr lang="en-GB"/>
        </a:p>
      </dgm:t>
    </dgm:pt>
    <dgm:pt modelId="{05DBD723-FB01-4C3E-814B-B7DDC5D31B8B}" type="sibTrans" cxnId="{D0E52A39-EF9F-4990-8F1C-FCB69AAC3F46}">
      <dgm:prSet/>
      <dgm:spPr/>
      <dgm:t>
        <a:bodyPr/>
        <a:lstStyle/>
        <a:p>
          <a:endParaRPr lang="en-GB"/>
        </a:p>
      </dgm:t>
    </dgm:pt>
    <dgm:pt modelId="{45ACD862-149C-4B24-B713-B07103F6921E}" type="pres">
      <dgm:prSet presAssocID="{A3E5FF95-2538-4E7E-8041-2DF8A0C7A05E}" presName="Name0" presStyleCnt="0">
        <dgm:presLayoutVars>
          <dgm:dir/>
          <dgm:resizeHandles val="exact"/>
        </dgm:presLayoutVars>
      </dgm:prSet>
      <dgm:spPr/>
    </dgm:pt>
    <dgm:pt modelId="{F7A3AC19-A53D-48AD-BFB1-1E93D9DA0C2E}" type="pres">
      <dgm:prSet presAssocID="{CBA01662-D253-49EE-ABD6-179AAB98ECDA}" presName="node" presStyleLbl="node1" presStyleIdx="0" presStyleCnt="5">
        <dgm:presLayoutVars>
          <dgm:bulletEnabled val="1"/>
        </dgm:presLayoutVars>
      </dgm:prSet>
      <dgm:spPr/>
      <dgm:t>
        <a:bodyPr/>
        <a:lstStyle/>
        <a:p>
          <a:endParaRPr lang="en-GB"/>
        </a:p>
      </dgm:t>
    </dgm:pt>
    <dgm:pt modelId="{57985D94-606D-4045-A418-912AE4F50077}" type="pres">
      <dgm:prSet presAssocID="{3B6DC419-48CC-48C8-8BC3-1658C81C3BB2}" presName="sibTrans" presStyleLbl="sibTrans2D1" presStyleIdx="0" presStyleCnt="4"/>
      <dgm:spPr/>
      <dgm:t>
        <a:bodyPr/>
        <a:lstStyle/>
        <a:p>
          <a:endParaRPr lang="en-GB"/>
        </a:p>
      </dgm:t>
    </dgm:pt>
    <dgm:pt modelId="{DAE82053-7D04-4DDC-B4AF-E34395DD7D56}" type="pres">
      <dgm:prSet presAssocID="{3B6DC419-48CC-48C8-8BC3-1658C81C3BB2}" presName="connectorText" presStyleLbl="sibTrans2D1" presStyleIdx="0" presStyleCnt="4"/>
      <dgm:spPr/>
      <dgm:t>
        <a:bodyPr/>
        <a:lstStyle/>
        <a:p>
          <a:endParaRPr lang="en-GB"/>
        </a:p>
      </dgm:t>
    </dgm:pt>
    <dgm:pt modelId="{F734D432-B06C-4400-934D-D3F0945A5C1E}" type="pres">
      <dgm:prSet presAssocID="{ABE0DA70-6031-474E-AB65-85E82308085E}" presName="node" presStyleLbl="node1" presStyleIdx="1" presStyleCnt="5">
        <dgm:presLayoutVars>
          <dgm:bulletEnabled val="1"/>
        </dgm:presLayoutVars>
      </dgm:prSet>
      <dgm:spPr/>
      <dgm:t>
        <a:bodyPr/>
        <a:lstStyle/>
        <a:p>
          <a:endParaRPr lang="en-GB"/>
        </a:p>
      </dgm:t>
    </dgm:pt>
    <dgm:pt modelId="{397C09F4-275D-4287-B184-4E7BE6C614DB}" type="pres">
      <dgm:prSet presAssocID="{529A5EAF-CFA4-4DEA-87E5-E31C92649B51}" presName="sibTrans" presStyleLbl="sibTrans2D1" presStyleIdx="1" presStyleCnt="4"/>
      <dgm:spPr/>
      <dgm:t>
        <a:bodyPr/>
        <a:lstStyle/>
        <a:p>
          <a:endParaRPr lang="en-GB"/>
        </a:p>
      </dgm:t>
    </dgm:pt>
    <dgm:pt modelId="{965DB873-9A36-4F6F-AD45-0AC5DF414EDD}" type="pres">
      <dgm:prSet presAssocID="{529A5EAF-CFA4-4DEA-87E5-E31C92649B51}" presName="connectorText" presStyleLbl="sibTrans2D1" presStyleIdx="1" presStyleCnt="4"/>
      <dgm:spPr/>
      <dgm:t>
        <a:bodyPr/>
        <a:lstStyle/>
        <a:p>
          <a:endParaRPr lang="en-GB"/>
        </a:p>
      </dgm:t>
    </dgm:pt>
    <dgm:pt modelId="{6EB5FA5F-3DFD-4BBE-965E-B78F2EFFD536}" type="pres">
      <dgm:prSet presAssocID="{98F73A4F-40C6-4839-A43F-EAC65B8FCD9A}" presName="node" presStyleLbl="node1" presStyleIdx="2" presStyleCnt="5">
        <dgm:presLayoutVars>
          <dgm:bulletEnabled val="1"/>
        </dgm:presLayoutVars>
      </dgm:prSet>
      <dgm:spPr/>
      <dgm:t>
        <a:bodyPr/>
        <a:lstStyle/>
        <a:p>
          <a:endParaRPr lang="en-GB"/>
        </a:p>
      </dgm:t>
    </dgm:pt>
    <dgm:pt modelId="{8264ACD0-3F38-41FE-8D30-3C18C4A0160D}" type="pres">
      <dgm:prSet presAssocID="{73620452-6CA0-4461-863A-8D41A1B3E6F5}" presName="sibTrans" presStyleLbl="sibTrans2D1" presStyleIdx="2" presStyleCnt="4"/>
      <dgm:spPr/>
      <dgm:t>
        <a:bodyPr/>
        <a:lstStyle/>
        <a:p>
          <a:endParaRPr lang="en-GB"/>
        </a:p>
      </dgm:t>
    </dgm:pt>
    <dgm:pt modelId="{49A4489A-CB39-4DF6-8089-E48BF8A811FB}" type="pres">
      <dgm:prSet presAssocID="{73620452-6CA0-4461-863A-8D41A1B3E6F5}" presName="connectorText" presStyleLbl="sibTrans2D1" presStyleIdx="2" presStyleCnt="4"/>
      <dgm:spPr/>
      <dgm:t>
        <a:bodyPr/>
        <a:lstStyle/>
        <a:p>
          <a:endParaRPr lang="en-GB"/>
        </a:p>
      </dgm:t>
    </dgm:pt>
    <dgm:pt modelId="{6BA4E33A-B637-4572-A8B7-7E0DA3972893}" type="pres">
      <dgm:prSet presAssocID="{0B61B539-F074-4831-9A85-A73F967CB969}" presName="node" presStyleLbl="node1" presStyleIdx="3" presStyleCnt="5">
        <dgm:presLayoutVars>
          <dgm:bulletEnabled val="1"/>
        </dgm:presLayoutVars>
      </dgm:prSet>
      <dgm:spPr/>
      <dgm:t>
        <a:bodyPr/>
        <a:lstStyle/>
        <a:p>
          <a:endParaRPr lang="en-GB"/>
        </a:p>
      </dgm:t>
    </dgm:pt>
    <dgm:pt modelId="{FDD17A2A-B467-4E03-A2C0-2EED6E9C7FD1}" type="pres">
      <dgm:prSet presAssocID="{9742A865-887B-4235-A377-39971F88355F}" presName="sibTrans" presStyleLbl="sibTrans2D1" presStyleIdx="3" presStyleCnt="4"/>
      <dgm:spPr/>
      <dgm:t>
        <a:bodyPr/>
        <a:lstStyle/>
        <a:p>
          <a:endParaRPr lang="en-GB"/>
        </a:p>
      </dgm:t>
    </dgm:pt>
    <dgm:pt modelId="{3974DD0D-ED35-4AD6-AEAE-59ADF3ED077A}" type="pres">
      <dgm:prSet presAssocID="{9742A865-887B-4235-A377-39971F88355F}" presName="connectorText" presStyleLbl="sibTrans2D1" presStyleIdx="3" presStyleCnt="4"/>
      <dgm:spPr/>
      <dgm:t>
        <a:bodyPr/>
        <a:lstStyle/>
        <a:p>
          <a:endParaRPr lang="en-GB"/>
        </a:p>
      </dgm:t>
    </dgm:pt>
    <dgm:pt modelId="{B8ADF41E-429E-4566-8847-C4E9C501F8D0}" type="pres">
      <dgm:prSet presAssocID="{3AB2AA43-BFA1-40AF-9CF3-7D4D4260F6E5}" presName="node" presStyleLbl="node1" presStyleIdx="4" presStyleCnt="5">
        <dgm:presLayoutVars>
          <dgm:bulletEnabled val="1"/>
        </dgm:presLayoutVars>
      </dgm:prSet>
      <dgm:spPr/>
      <dgm:t>
        <a:bodyPr/>
        <a:lstStyle/>
        <a:p>
          <a:endParaRPr lang="en-GB"/>
        </a:p>
      </dgm:t>
    </dgm:pt>
  </dgm:ptLst>
  <dgm:cxnLst>
    <dgm:cxn modelId="{D839DEB5-D03D-4CCF-901E-59D22D9513D2}" type="presOf" srcId="{529A5EAF-CFA4-4DEA-87E5-E31C92649B51}" destId="{397C09F4-275D-4287-B184-4E7BE6C614DB}" srcOrd="0" destOrd="0" presId="urn:microsoft.com/office/officeart/2005/8/layout/process1"/>
    <dgm:cxn modelId="{08FFBBC1-C999-470C-8494-A3547AA98D23}" type="presOf" srcId="{3B6DC419-48CC-48C8-8BC3-1658C81C3BB2}" destId="{57985D94-606D-4045-A418-912AE4F50077}" srcOrd="0" destOrd="0" presId="urn:microsoft.com/office/officeart/2005/8/layout/process1"/>
    <dgm:cxn modelId="{599A9B40-A4F6-4B56-B4F4-9B97DC226BDD}" type="presOf" srcId="{9742A865-887B-4235-A377-39971F88355F}" destId="{3974DD0D-ED35-4AD6-AEAE-59ADF3ED077A}" srcOrd="1" destOrd="0" presId="urn:microsoft.com/office/officeart/2005/8/layout/process1"/>
    <dgm:cxn modelId="{27783472-9BEF-4CAE-B3FD-89550058042D}" srcId="{A3E5FF95-2538-4E7E-8041-2DF8A0C7A05E}" destId="{ABE0DA70-6031-474E-AB65-85E82308085E}" srcOrd="1" destOrd="0" parTransId="{EF14A300-3B7C-44AF-8B33-D80943790442}" sibTransId="{529A5EAF-CFA4-4DEA-87E5-E31C92649B51}"/>
    <dgm:cxn modelId="{F2DB8934-0C2D-4F86-8E62-090FBEB0BDDA}" srcId="{A3E5FF95-2538-4E7E-8041-2DF8A0C7A05E}" destId="{0B61B539-F074-4831-9A85-A73F967CB969}" srcOrd="3" destOrd="0" parTransId="{7AD150EC-81B6-4C59-ACFC-1E1A34470BE6}" sibTransId="{9742A865-887B-4235-A377-39971F88355F}"/>
    <dgm:cxn modelId="{94094FC9-63E3-4F5F-96F9-CA5CD3227E71}" srcId="{A3E5FF95-2538-4E7E-8041-2DF8A0C7A05E}" destId="{98F73A4F-40C6-4839-A43F-EAC65B8FCD9A}" srcOrd="2" destOrd="0" parTransId="{8DEB5326-C370-4424-B25E-2C97A66D8F31}" sibTransId="{73620452-6CA0-4461-863A-8D41A1B3E6F5}"/>
    <dgm:cxn modelId="{CC503087-C813-4602-AC25-79EB71A02496}" type="presOf" srcId="{73620452-6CA0-4461-863A-8D41A1B3E6F5}" destId="{49A4489A-CB39-4DF6-8089-E48BF8A811FB}" srcOrd="1" destOrd="0" presId="urn:microsoft.com/office/officeart/2005/8/layout/process1"/>
    <dgm:cxn modelId="{0B235635-06B9-4774-A724-01CA19CF2828}" type="presOf" srcId="{3AB2AA43-BFA1-40AF-9CF3-7D4D4260F6E5}" destId="{B8ADF41E-429E-4566-8847-C4E9C501F8D0}" srcOrd="0" destOrd="0" presId="urn:microsoft.com/office/officeart/2005/8/layout/process1"/>
    <dgm:cxn modelId="{CB708BBC-F85F-4BD4-80F4-B211E0E24EFD}" type="presOf" srcId="{0B61B539-F074-4831-9A85-A73F967CB969}" destId="{6BA4E33A-B637-4572-A8B7-7E0DA3972893}" srcOrd="0" destOrd="0" presId="urn:microsoft.com/office/officeart/2005/8/layout/process1"/>
    <dgm:cxn modelId="{C26A7434-0CDA-403A-A29C-5CF17753B79F}" type="presOf" srcId="{3B6DC419-48CC-48C8-8BC3-1658C81C3BB2}" destId="{DAE82053-7D04-4DDC-B4AF-E34395DD7D56}" srcOrd="1" destOrd="0" presId="urn:microsoft.com/office/officeart/2005/8/layout/process1"/>
    <dgm:cxn modelId="{CF3EFE33-6192-42C6-A50E-57A07FC55470}" type="presOf" srcId="{73620452-6CA0-4461-863A-8D41A1B3E6F5}" destId="{8264ACD0-3F38-41FE-8D30-3C18C4A0160D}" srcOrd="0" destOrd="0" presId="urn:microsoft.com/office/officeart/2005/8/layout/process1"/>
    <dgm:cxn modelId="{8A419CEE-C3CE-4D56-8AD6-693865E48E15}" type="presOf" srcId="{9742A865-887B-4235-A377-39971F88355F}" destId="{FDD17A2A-B467-4E03-A2C0-2EED6E9C7FD1}" srcOrd="0" destOrd="0" presId="urn:microsoft.com/office/officeart/2005/8/layout/process1"/>
    <dgm:cxn modelId="{399E877C-0408-4448-8EFF-37F212702FCB}" type="presOf" srcId="{A3E5FF95-2538-4E7E-8041-2DF8A0C7A05E}" destId="{45ACD862-149C-4B24-B713-B07103F6921E}" srcOrd="0" destOrd="0" presId="urn:microsoft.com/office/officeart/2005/8/layout/process1"/>
    <dgm:cxn modelId="{C76C9547-7EDD-4785-9FC1-6B51DF655EAA}" type="presOf" srcId="{529A5EAF-CFA4-4DEA-87E5-E31C92649B51}" destId="{965DB873-9A36-4F6F-AD45-0AC5DF414EDD}" srcOrd="1" destOrd="0" presId="urn:microsoft.com/office/officeart/2005/8/layout/process1"/>
    <dgm:cxn modelId="{B3F59FA1-DC81-4AC2-8FFA-328383076DC3}" type="presOf" srcId="{98F73A4F-40C6-4839-A43F-EAC65B8FCD9A}" destId="{6EB5FA5F-3DFD-4BBE-965E-B78F2EFFD536}" srcOrd="0" destOrd="0" presId="urn:microsoft.com/office/officeart/2005/8/layout/process1"/>
    <dgm:cxn modelId="{A8F654DD-9305-45ED-B3A9-B8804D2C56F6}" type="presOf" srcId="{CBA01662-D253-49EE-ABD6-179AAB98ECDA}" destId="{F7A3AC19-A53D-48AD-BFB1-1E93D9DA0C2E}" srcOrd="0" destOrd="0" presId="urn:microsoft.com/office/officeart/2005/8/layout/process1"/>
    <dgm:cxn modelId="{3E887C9A-D2CD-49ED-9BA1-869522D68AF8}" srcId="{A3E5FF95-2538-4E7E-8041-2DF8A0C7A05E}" destId="{CBA01662-D253-49EE-ABD6-179AAB98ECDA}" srcOrd="0" destOrd="0" parTransId="{B210563D-A272-4E6F-B5E1-105CF229983A}" sibTransId="{3B6DC419-48CC-48C8-8BC3-1658C81C3BB2}"/>
    <dgm:cxn modelId="{9FC11E55-A5B3-4EA7-A78D-37AA0129F55D}" type="presOf" srcId="{ABE0DA70-6031-474E-AB65-85E82308085E}" destId="{F734D432-B06C-4400-934D-D3F0945A5C1E}" srcOrd="0" destOrd="0" presId="urn:microsoft.com/office/officeart/2005/8/layout/process1"/>
    <dgm:cxn modelId="{D0E52A39-EF9F-4990-8F1C-FCB69AAC3F46}" srcId="{A3E5FF95-2538-4E7E-8041-2DF8A0C7A05E}" destId="{3AB2AA43-BFA1-40AF-9CF3-7D4D4260F6E5}" srcOrd="4" destOrd="0" parTransId="{7AE9C617-D65D-481F-9725-9846CAB7D3C5}" sibTransId="{05DBD723-FB01-4C3E-814B-B7DDC5D31B8B}"/>
    <dgm:cxn modelId="{21F26430-83BB-4AB2-A9D2-9A7905907FEA}" type="presParOf" srcId="{45ACD862-149C-4B24-B713-B07103F6921E}" destId="{F7A3AC19-A53D-48AD-BFB1-1E93D9DA0C2E}" srcOrd="0" destOrd="0" presId="urn:microsoft.com/office/officeart/2005/8/layout/process1"/>
    <dgm:cxn modelId="{AF00D5C2-0A64-47A3-A61E-6A9593595056}" type="presParOf" srcId="{45ACD862-149C-4B24-B713-B07103F6921E}" destId="{57985D94-606D-4045-A418-912AE4F50077}" srcOrd="1" destOrd="0" presId="urn:microsoft.com/office/officeart/2005/8/layout/process1"/>
    <dgm:cxn modelId="{F21325D9-13C4-4A9F-99F1-58EE84FF3BC8}" type="presParOf" srcId="{57985D94-606D-4045-A418-912AE4F50077}" destId="{DAE82053-7D04-4DDC-B4AF-E34395DD7D56}" srcOrd="0" destOrd="0" presId="urn:microsoft.com/office/officeart/2005/8/layout/process1"/>
    <dgm:cxn modelId="{617E4E72-4EE2-4C24-BFCD-0B5A879D42A0}" type="presParOf" srcId="{45ACD862-149C-4B24-B713-B07103F6921E}" destId="{F734D432-B06C-4400-934D-D3F0945A5C1E}" srcOrd="2" destOrd="0" presId="urn:microsoft.com/office/officeart/2005/8/layout/process1"/>
    <dgm:cxn modelId="{178AD85F-F137-45EC-AC8C-E4A39B40895E}" type="presParOf" srcId="{45ACD862-149C-4B24-B713-B07103F6921E}" destId="{397C09F4-275D-4287-B184-4E7BE6C614DB}" srcOrd="3" destOrd="0" presId="urn:microsoft.com/office/officeart/2005/8/layout/process1"/>
    <dgm:cxn modelId="{57C96A35-4050-41E3-B784-EC25314415E8}" type="presParOf" srcId="{397C09F4-275D-4287-B184-4E7BE6C614DB}" destId="{965DB873-9A36-4F6F-AD45-0AC5DF414EDD}" srcOrd="0" destOrd="0" presId="urn:microsoft.com/office/officeart/2005/8/layout/process1"/>
    <dgm:cxn modelId="{3422AD0B-58CB-490F-A1B7-63890A9ADD09}" type="presParOf" srcId="{45ACD862-149C-4B24-B713-B07103F6921E}" destId="{6EB5FA5F-3DFD-4BBE-965E-B78F2EFFD536}" srcOrd="4" destOrd="0" presId="urn:microsoft.com/office/officeart/2005/8/layout/process1"/>
    <dgm:cxn modelId="{E48DCA6F-CB01-4A04-8D8F-1CA7900511B1}" type="presParOf" srcId="{45ACD862-149C-4B24-B713-B07103F6921E}" destId="{8264ACD0-3F38-41FE-8D30-3C18C4A0160D}" srcOrd="5" destOrd="0" presId="urn:microsoft.com/office/officeart/2005/8/layout/process1"/>
    <dgm:cxn modelId="{74375259-8A6E-4119-870A-D09ECC61498B}" type="presParOf" srcId="{8264ACD0-3F38-41FE-8D30-3C18C4A0160D}" destId="{49A4489A-CB39-4DF6-8089-E48BF8A811FB}" srcOrd="0" destOrd="0" presId="urn:microsoft.com/office/officeart/2005/8/layout/process1"/>
    <dgm:cxn modelId="{F8649D17-5214-470F-83B2-E729EA4536DD}" type="presParOf" srcId="{45ACD862-149C-4B24-B713-B07103F6921E}" destId="{6BA4E33A-B637-4572-A8B7-7E0DA3972893}" srcOrd="6" destOrd="0" presId="urn:microsoft.com/office/officeart/2005/8/layout/process1"/>
    <dgm:cxn modelId="{65C2CE04-76AF-43BE-AFD9-E6F35640389A}" type="presParOf" srcId="{45ACD862-149C-4B24-B713-B07103F6921E}" destId="{FDD17A2A-B467-4E03-A2C0-2EED6E9C7FD1}" srcOrd="7" destOrd="0" presId="urn:microsoft.com/office/officeart/2005/8/layout/process1"/>
    <dgm:cxn modelId="{7A9CEF4C-FCA1-4F3F-99CA-ABD8728C0293}" type="presParOf" srcId="{FDD17A2A-B467-4E03-A2C0-2EED6E9C7FD1}" destId="{3974DD0D-ED35-4AD6-AEAE-59ADF3ED077A}" srcOrd="0" destOrd="0" presId="urn:microsoft.com/office/officeart/2005/8/layout/process1"/>
    <dgm:cxn modelId="{03F82EB2-F939-4D59-861A-9C5A1457A3F8}" type="presParOf" srcId="{45ACD862-149C-4B24-B713-B07103F6921E}" destId="{B8ADF41E-429E-4566-8847-C4E9C501F8D0}"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D018DF7-AE97-463D-AE9C-F934E3BE809B}" type="doc">
      <dgm:prSet loTypeId="urn:microsoft.com/office/officeart/2005/8/layout/lProcess1" loCatId="process" qsTypeId="urn:microsoft.com/office/officeart/2005/8/quickstyle/simple1" qsCatId="simple" csTypeId="urn:microsoft.com/office/officeart/2005/8/colors/accent4_1" csCatId="accent4" phldr="1"/>
      <dgm:spPr/>
      <dgm:t>
        <a:bodyPr/>
        <a:lstStyle/>
        <a:p>
          <a:endParaRPr lang="en-GB"/>
        </a:p>
      </dgm:t>
    </dgm:pt>
    <dgm:pt modelId="{67CBAAEB-3A26-4841-BC70-E0A759DE07D6}">
      <dgm:prSet phldrT="[Text]" custT="1"/>
      <dgm:spPr>
        <a:solidFill>
          <a:schemeClr val="accent4">
            <a:lumMod val="40000"/>
            <a:lumOff val="60000"/>
          </a:schemeClr>
        </a:solidFill>
      </dgm:spPr>
      <dgm:t>
        <a:bodyPr/>
        <a:lstStyle/>
        <a:p>
          <a:r>
            <a:rPr lang="en-GB" sz="2400" dirty="0" smtClean="0"/>
            <a:t>Approaches</a:t>
          </a:r>
          <a:endParaRPr lang="en-GB" sz="3600" dirty="0"/>
        </a:p>
      </dgm:t>
    </dgm:pt>
    <dgm:pt modelId="{0F69A440-D029-41C5-B1AD-B85633B4D314}" type="parTrans" cxnId="{E4AF1265-D621-415A-8051-56F25F70FAA1}">
      <dgm:prSet/>
      <dgm:spPr/>
      <dgm:t>
        <a:bodyPr/>
        <a:lstStyle/>
        <a:p>
          <a:endParaRPr lang="en-GB"/>
        </a:p>
      </dgm:t>
    </dgm:pt>
    <dgm:pt modelId="{54919697-82F8-4B22-9006-B2E8B1851C01}" type="sibTrans" cxnId="{E4AF1265-D621-415A-8051-56F25F70FAA1}">
      <dgm:prSet/>
      <dgm:spPr/>
      <dgm:t>
        <a:bodyPr/>
        <a:lstStyle/>
        <a:p>
          <a:endParaRPr lang="en-GB"/>
        </a:p>
      </dgm:t>
    </dgm:pt>
    <dgm:pt modelId="{51C13108-15BD-4336-9215-45EE84A8DB57}">
      <dgm:prSet phldrT="[Text]"/>
      <dgm:spPr/>
      <dgm:t>
        <a:bodyPr/>
        <a:lstStyle/>
        <a:p>
          <a:r>
            <a:rPr lang="en-GB" dirty="0" smtClean="0"/>
            <a:t>Create opportunities for visitors to share their knowledge with each other and with their friends and family.</a:t>
          </a:r>
          <a:endParaRPr lang="en-GB" dirty="0"/>
        </a:p>
      </dgm:t>
    </dgm:pt>
    <dgm:pt modelId="{D829A699-5703-42E0-9AD9-1BA3A287CF00}" type="parTrans" cxnId="{866557D1-C668-4AD4-949D-C6D59E848E13}">
      <dgm:prSet/>
      <dgm:spPr/>
      <dgm:t>
        <a:bodyPr/>
        <a:lstStyle/>
        <a:p>
          <a:endParaRPr lang="en-GB"/>
        </a:p>
      </dgm:t>
    </dgm:pt>
    <dgm:pt modelId="{EAAE2293-D10A-497A-B470-55C83DAC31A6}" type="sibTrans" cxnId="{866557D1-C668-4AD4-949D-C6D59E848E13}">
      <dgm:prSet/>
      <dgm:spPr/>
      <dgm:t>
        <a:bodyPr/>
        <a:lstStyle/>
        <a:p>
          <a:endParaRPr lang="en-GB"/>
        </a:p>
      </dgm:t>
    </dgm:pt>
    <dgm:pt modelId="{A286E0AD-5656-43B7-907F-503F515384F6}">
      <dgm:prSet phldrT="[Text]"/>
      <dgm:spPr/>
      <dgm:t>
        <a:bodyPr/>
        <a:lstStyle/>
        <a:p>
          <a:r>
            <a:rPr lang="en-GB" dirty="0" smtClean="0"/>
            <a:t>Encourage visitors to look at and notice amazing features (adaptations) of ABB.</a:t>
          </a:r>
          <a:endParaRPr lang="en-GB" dirty="0"/>
        </a:p>
      </dgm:t>
    </dgm:pt>
    <dgm:pt modelId="{AD436693-912C-434F-AC9E-73FB2710A8B5}" type="parTrans" cxnId="{238E45CD-9321-4070-B7C4-7CF9990D4C68}">
      <dgm:prSet/>
      <dgm:spPr/>
      <dgm:t>
        <a:bodyPr/>
        <a:lstStyle/>
        <a:p>
          <a:endParaRPr lang="en-GB"/>
        </a:p>
      </dgm:t>
    </dgm:pt>
    <dgm:pt modelId="{0D2BBB9C-8B81-4200-99AF-A0486D60F700}" type="sibTrans" cxnId="{238E45CD-9321-4070-B7C4-7CF9990D4C68}">
      <dgm:prSet/>
      <dgm:spPr/>
      <dgm:t>
        <a:bodyPr/>
        <a:lstStyle/>
        <a:p>
          <a:endParaRPr lang="en-GB"/>
        </a:p>
      </dgm:t>
    </dgm:pt>
    <dgm:pt modelId="{F5360448-A2E9-47D6-B5AF-99987B9A403F}">
      <dgm:prSet phldrT="[Text]"/>
      <dgm:spPr/>
      <dgm:t>
        <a:bodyPr/>
        <a:lstStyle/>
        <a:p>
          <a:r>
            <a:rPr lang="en-GB" dirty="0" smtClean="0"/>
            <a:t>Signage about the GSMP at locations where people can also connect with the species.</a:t>
          </a:r>
          <a:endParaRPr lang="en-GB" dirty="0"/>
        </a:p>
      </dgm:t>
    </dgm:pt>
    <dgm:pt modelId="{8C05E9B6-3412-4E1A-9658-20A4D8CEC839}" type="parTrans" cxnId="{49F7A309-D5F1-457F-8D05-C388398BB4C1}">
      <dgm:prSet/>
      <dgm:spPr/>
      <dgm:t>
        <a:bodyPr/>
        <a:lstStyle/>
        <a:p>
          <a:endParaRPr lang="en-GB"/>
        </a:p>
      </dgm:t>
    </dgm:pt>
    <dgm:pt modelId="{74FB237F-3469-4FF8-9D66-A5B0509AC1D2}" type="sibTrans" cxnId="{49F7A309-D5F1-457F-8D05-C388398BB4C1}">
      <dgm:prSet/>
      <dgm:spPr/>
      <dgm:t>
        <a:bodyPr/>
        <a:lstStyle/>
        <a:p>
          <a:endParaRPr lang="en-GB"/>
        </a:p>
      </dgm:t>
    </dgm:pt>
    <dgm:pt modelId="{49F6C535-AEDD-422E-8DA1-343F4A9BD63D}">
      <dgm:prSet phldrT="[Text]"/>
      <dgm:spPr/>
      <dgm:t>
        <a:bodyPr/>
        <a:lstStyle/>
        <a:p>
          <a:r>
            <a:rPr lang="en-GB" dirty="0" smtClean="0"/>
            <a:t>Touch tables led by staff with games to get visitors involved. </a:t>
          </a:r>
          <a:endParaRPr lang="en-GB" dirty="0"/>
        </a:p>
      </dgm:t>
    </dgm:pt>
    <dgm:pt modelId="{AEC6301D-6EE1-415B-AA9D-3F72D741F690}" type="parTrans" cxnId="{05EA6282-D7C5-4E7E-AA89-955628C0D184}">
      <dgm:prSet/>
      <dgm:spPr/>
      <dgm:t>
        <a:bodyPr/>
        <a:lstStyle/>
        <a:p>
          <a:endParaRPr lang="en-GB"/>
        </a:p>
      </dgm:t>
    </dgm:pt>
    <dgm:pt modelId="{CD7F725B-67AB-4AC7-8F9A-F310247910D2}" type="sibTrans" cxnId="{05EA6282-D7C5-4E7E-AA89-955628C0D184}">
      <dgm:prSet/>
      <dgm:spPr/>
      <dgm:t>
        <a:bodyPr/>
        <a:lstStyle/>
        <a:p>
          <a:endParaRPr lang="en-GB"/>
        </a:p>
      </dgm:t>
    </dgm:pt>
    <dgm:pt modelId="{92445FEE-EB7C-41DD-B2CA-584C47E9FF9E}">
      <dgm:prSet phldrT="[Text]" custT="1"/>
      <dgm:spPr>
        <a:solidFill>
          <a:schemeClr val="accent4">
            <a:lumMod val="40000"/>
            <a:lumOff val="60000"/>
          </a:schemeClr>
        </a:solidFill>
      </dgm:spPr>
      <dgm:t>
        <a:bodyPr/>
        <a:lstStyle/>
        <a:p>
          <a:r>
            <a:rPr lang="en-GB" sz="2400" dirty="0" smtClean="0"/>
            <a:t>Activities</a:t>
          </a:r>
          <a:endParaRPr lang="en-GB" sz="3600" dirty="0"/>
        </a:p>
      </dgm:t>
    </dgm:pt>
    <dgm:pt modelId="{6100DA76-7201-450C-9B62-E07B20FCD8C3}" type="parTrans" cxnId="{9D81EDCA-F76B-4176-AF72-CAEA16268F4B}">
      <dgm:prSet/>
      <dgm:spPr/>
      <dgm:t>
        <a:bodyPr/>
        <a:lstStyle/>
        <a:p>
          <a:endParaRPr lang="en-GB"/>
        </a:p>
      </dgm:t>
    </dgm:pt>
    <dgm:pt modelId="{C0B041CC-BEE3-4096-BB22-52970C109688}" type="sibTrans" cxnId="{9D81EDCA-F76B-4176-AF72-CAEA16268F4B}">
      <dgm:prSet/>
      <dgm:spPr/>
      <dgm:t>
        <a:bodyPr/>
        <a:lstStyle/>
        <a:p>
          <a:endParaRPr lang="en-GB"/>
        </a:p>
      </dgm:t>
    </dgm:pt>
    <dgm:pt modelId="{470E8257-FA64-4F8D-A8E4-8D4C8FA5C6C4}" type="pres">
      <dgm:prSet presAssocID="{DD018DF7-AE97-463D-AE9C-F934E3BE809B}" presName="Name0" presStyleCnt="0">
        <dgm:presLayoutVars>
          <dgm:dir/>
          <dgm:animLvl val="lvl"/>
          <dgm:resizeHandles val="exact"/>
        </dgm:presLayoutVars>
      </dgm:prSet>
      <dgm:spPr/>
      <dgm:t>
        <a:bodyPr/>
        <a:lstStyle/>
        <a:p>
          <a:endParaRPr lang="en-US"/>
        </a:p>
      </dgm:t>
    </dgm:pt>
    <dgm:pt modelId="{AEE02DF4-C64D-4008-80BB-1E3A9D00C035}" type="pres">
      <dgm:prSet presAssocID="{92445FEE-EB7C-41DD-B2CA-584C47E9FF9E}" presName="vertFlow" presStyleCnt="0"/>
      <dgm:spPr/>
    </dgm:pt>
    <dgm:pt modelId="{81DC7FD4-2AC1-4862-A20E-00D6DC69CC32}" type="pres">
      <dgm:prSet presAssocID="{92445FEE-EB7C-41DD-B2CA-584C47E9FF9E}" presName="header" presStyleLbl="node1" presStyleIdx="0" presStyleCnt="2"/>
      <dgm:spPr/>
      <dgm:t>
        <a:bodyPr/>
        <a:lstStyle/>
        <a:p>
          <a:endParaRPr lang="en-GB"/>
        </a:p>
      </dgm:t>
    </dgm:pt>
    <dgm:pt modelId="{E0D86047-D4CA-47C3-8AB7-CEA08815E7C0}" type="pres">
      <dgm:prSet presAssocID="{8C05E9B6-3412-4E1A-9658-20A4D8CEC839}" presName="parTrans" presStyleLbl="sibTrans2D1" presStyleIdx="0" presStyleCnt="4"/>
      <dgm:spPr/>
      <dgm:t>
        <a:bodyPr/>
        <a:lstStyle/>
        <a:p>
          <a:endParaRPr lang="en-US"/>
        </a:p>
      </dgm:t>
    </dgm:pt>
    <dgm:pt modelId="{0255A01A-3155-4BED-BC82-446177CAC1F7}" type="pres">
      <dgm:prSet presAssocID="{F5360448-A2E9-47D6-B5AF-99987B9A403F}" presName="child" presStyleLbl="alignAccFollowNode1" presStyleIdx="0" presStyleCnt="4" custScaleX="128980">
        <dgm:presLayoutVars>
          <dgm:chMax val="0"/>
          <dgm:bulletEnabled val="1"/>
        </dgm:presLayoutVars>
      </dgm:prSet>
      <dgm:spPr/>
      <dgm:t>
        <a:bodyPr/>
        <a:lstStyle/>
        <a:p>
          <a:endParaRPr lang="en-GB"/>
        </a:p>
      </dgm:t>
    </dgm:pt>
    <dgm:pt modelId="{2D0E06C1-5A16-4DC6-9799-DBAB7CBD07DD}" type="pres">
      <dgm:prSet presAssocID="{74FB237F-3469-4FF8-9D66-A5B0509AC1D2}" presName="sibTrans" presStyleLbl="sibTrans2D1" presStyleIdx="1" presStyleCnt="4"/>
      <dgm:spPr/>
      <dgm:t>
        <a:bodyPr/>
        <a:lstStyle/>
        <a:p>
          <a:endParaRPr lang="en-US"/>
        </a:p>
      </dgm:t>
    </dgm:pt>
    <dgm:pt modelId="{A9E7239A-43B8-4A11-A09F-1BD40C45998F}" type="pres">
      <dgm:prSet presAssocID="{49F6C535-AEDD-422E-8DA1-343F4A9BD63D}" presName="child" presStyleLbl="alignAccFollowNode1" presStyleIdx="1" presStyleCnt="4" custScaleX="127779">
        <dgm:presLayoutVars>
          <dgm:chMax val="0"/>
          <dgm:bulletEnabled val="1"/>
        </dgm:presLayoutVars>
      </dgm:prSet>
      <dgm:spPr/>
      <dgm:t>
        <a:bodyPr/>
        <a:lstStyle/>
        <a:p>
          <a:endParaRPr lang="en-GB"/>
        </a:p>
      </dgm:t>
    </dgm:pt>
    <dgm:pt modelId="{9C58FEEF-4BB7-4F2E-AFA3-C7DB739BDCB5}" type="pres">
      <dgm:prSet presAssocID="{92445FEE-EB7C-41DD-B2CA-584C47E9FF9E}" presName="hSp" presStyleCnt="0"/>
      <dgm:spPr/>
    </dgm:pt>
    <dgm:pt modelId="{8B31F47D-882B-4732-B76C-901416810624}" type="pres">
      <dgm:prSet presAssocID="{67CBAAEB-3A26-4841-BC70-E0A759DE07D6}" presName="vertFlow" presStyleCnt="0"/>
      <dgm:spPr/>
    </dgm:pt>
    <dgm:pt modelId="{EA4A5577-68DE-4BD3-AFDF-5029F5786B34}" type="pres">
      <dgm:prSet presAssocID="{67CBAAEB-3A26-4841-BC70-E0A759DE07D6}" presName="header" presStyleLbl="node1" presStyleIdx="1" presStyleCnt="2"/>
      <dgm:spPr/>
      <dgm:t>
        <a:bodyPr/>
        <a:lstStyle/>
        <a:p>
          <a:endParaRPr lang="en-US"/>
        </a:p>
      </dgm:t>
    </dgm:pt>
    <dgm:pt modelId="{261EF7D3-77D6-419C-BD5C-82A800AC53A7}" type="pres">
      <dgm:prSet presAssocID="{D829A699-5703-42E0-9AD9-1BA3A287CF00}" presName="parTrans" presStyleLbl="sibTrans2D1" presStyleIdx="2" presStyleCnt="4"/>
      <dgm:spPr/>
      <dgm:t>
        <a:bodyPr/>
        <a:lstStyle/>
        <a:p>
          <a:endParaRPr lang="en-US"/>
        </a:p>
      </dgm:t>
    </dgm:pt>
    <dgm:pt modelId="{CC964019-D0ED-4609-B247-A8AD6918B7C7}" type="pres">
      <dgm:prSet presAssocID="{51C13108-15BD-4336-9215-45EE84A8DB57}" presName="child" presStyleLbl="alignAccFollowNode1" presStyleIdx="2" presStyleCnt="4" custScaleX="145698">
        <dgm:presLayoutVars>
          <dgm:chMax val="0"/>
          <dgm:bulletEnabled val="1"/>
        </dgm:presLayoutVars>
      </dgm:prSet>
      <dgm:spPr/>
      <dgm:t>
        <a:bodyPr/>
        <a:lstStyle/>
        <a:p>
          <a:endParaRPr lang="en-GB"/>
        </a:p>
      </dgm:t>
    </dgm:pt>
    <dgm:pt modelId="{1A5552B9-7FC2-492A-8E1A-5E432AAF8775}" type="pres">
      <dgm:prSet presAssocID="{EAAE2293-D10A-497A-B470-55C83DAC31A6}" presName="sibTrans" presStyleLbl="sibTrans2D1" presStyleIdx="3" presStyleCnt="4"/>
      <dgm:spPr/>
      <dgm:t>
        <a:bodyPr/>
        <a:lstStyle/>
        <a:p>
          <a:endParaRPr lang="en-US"/>
        </a:p>
      </dgm:t>
    </dgm:pt>
    <dgm:pt modelId="{1494D9D5-A872-4414-8F2C-85F5537701B2}" type="pres">
      <dgm:prSet presAssocID="{A286E0AD-5656-43B7-907F-503F515384F6}" presName="child" presStyleLbl="alignAccFollowNode1" presStyleIdx="3" presStyleCnt="4" custScaleX="149885">
        <dgm:presLayoutVars>
          <dgm:chMax val="0"/>
          <dgm:bulletEnabled val="1"/>
        </dgm:presLayoutVars>
      </dgm:prSet>
      <dgm:spPr/>
      <dgm:t>
        <a:bodyPr/>
        <a:lstStyle/>
        <a:p>
          <a:endParaRPr lang="en-GB"/>
        </a:p>
      </dgm:t>
    </dgm:pt>
  </dgm:ptLst>
  <dgm:cxnLst>
    <dgm:cxn modelId="{49F7A309-D5F1-457F-8D05-C388398BB4C1}" srcId="{92445FEE-EB7C-41DD-B2CA-584C47E9FF9E}" destId="{F5360448-A2E9-47D6-B5AF-99987B9A403F}" srcOrd="0" destOrd="0" parTransId="{8C05E9B6-3412-4E1A-9658-20A4D8CEC839}" sibTransId="{74FB237F-3469-4FF8-9D66-A5B0509AC1D2}"/>
    <dgm:cxn modelId="{4C7F08CE-DE62-4CEB-BBAC-54AEF40CD24A}" type="presOf" srcId="{A286E0AD-5656-43B7-907F-503F515384F6}" destId="{1494D9D5-A872-4414-8F2C-85F5537701B2}" srcOrd="0" destOrd="0" presId="urn:microsoft.com/office/officeart/2005/8/layout/lProcess1"/>
    <dgm:cxn modelId="{D7331F4E-F693-42D6-8E84-40CBBA61CA71}" type="presOf" srcId="{67CBAAEB-3A26-4841-BC70-E0A759DE07D6}" destId="{EA4A5577-68DE-4BD3-AFDF-5029F5786B34}" srcOrd="0" destOrd="0" presId="urn:microsoft.com/office/officeart/2005/8/layout/lProcess1"/>
    <dgm:cxn modelId="{57D6E2D9-4575-4DB6-96E8-DC3861C0495F}" type="presOf" srcId="{EAAE2293-D10A-497A-B470-55C83DAC31A6}" destId="{1A5552B9-7FC2-492A-8E1A-5E432AAF8775}" srcOrd="0" destOrd="0" presId="urn:microsoft.com/office/officeart/2005/8/layout/lProcess1"/>
    <dgm:cxn modelId="{238E45CD-9321-4070-B7C4-7CF9990D4C68}" srcId="{67CBAAEB-3A26-4841-BC70-E0A759DE07D6}" destId="{A286E0AD-5656-43B7-907F-503F515384F6}" srcOrd="1" destOrd="0" parTransId="{AD436693-912C-434F-AC9E-73FB2710A8B5}" sibTransId="{0D2BBB9C-8B81-4200-99AF-A0486D60F700}"/>
    <dgm:cxn modelId="{866557D1-C668-4AD4-949D-C6D59E848E13}" srcId="{67CBAAEB-3A26-4841-BC70-E0A759DE07D6}" destId="{51C13108-15BD-4336-9215-45EE84A8DB57}" srcOrd="0" destOrd="0" parTransId="{D829A699-5703-42E0-9AD9-1BA3A287CF00}" sibTransId="{EAAE2293-D10A-497A-B470-55C83DAC31A6}"/>
    <dgm:cxn modelId="{05EA6282-D7C5-4E7E-AA89-955628C0D184}" srcId="{92445FEE-EB7C-41DD-B2CA-584C47E9FF9E}" destId="{49F6C535-AEDD-422E-8DA1-343F4A9BD63D}" srcOrd="1" destOrd="0" parTransId="{AEC6301D-6EE1-415B-AA9D-3F72D741F690}" sibTransId="{CD7F725B-67AB-4AC7-8F9A-F310247910D2}"/>
    <dgm:cxn modelId="{5ABDD593-0F34-46FC-BA32-23113F1CAAE4}" type="presOf" srcId="{74FB237F-3469-4FF8-9D66-A5B0509AC1D2}" destId="{2D0E06C1-5A16-4DC6-9799-DBAB7CBD07DD}" srcOrd="0" destOrd="0" presId="urn:microsoft.com/office/officeart/2005/8/layout/lProcess1"/>
    <dgm:cxn modelId="{E4AF1265-D621-415A-8051-56F25F70FAA1}" srcId="{DD018DF7-AE97-463D-AE9C-F934E3BE809B}" destId="{67CBAAEB-3A26-4841-BC70-E0A759DE07D6}" srcOrd="1" destOrd="0" parTransId="{0F69A440-D029-41C5-B1AD-B85633B4D314}" sibTransId="{54919697-82F8-4B22-9006-B2E8B1851C01}"/>
    <dgm:cxn modelId="{EECBA56C-77E4-478A-BEC8-A54C07ED3743}" type="presOf" srcId="{51C13108-15BD-4336-9215-45EE84A8DB57}" destId="{CC964019-D0ED-4609-B247-A8AD6918B7C7}" srcOrd="0" destOrd="0" presId="urn:microsoft.com/office/officeart/2005/8/layout/lProcess1"/>
    <dgm:cxn modelId="{9D81EDCA-F76B-4176-AF72-CAEA16268F4B}" srcId="{DD018DF7-AE97-463D-AE9C-F934E3BE809B}" destId="{92445FEE-EB7C-41DD-B2CA-584C47E9FF9E}" srcOrd="0" destOrd="0" parTransId="{6100DA76-7201-450C-9B62-E07B20FCD8C3}" sibTransId="{C0B041CC-BEE3-4096-BB22-52970C109688}"/>
    <dgm:cxn modelId="{90B600BE-53FF-4DE3-929B-F9F3948D6B95}" type="presOf" srcId="{DD018DF7-AE97-463D-AE9C-F934E3BE809B}" destId="{470E8257-FA64-4F8D-A8E4-8D4C8FA5C6C4}" srcOrd="0" destOrd="0" presId="urn:microsoft.com/office/officeart/2005/8/layout/lProcess1"/>
    <dgm:cxn modelId="{FD4BD921-232B-4800-B800-C5AA546F8ED3}" type="presOf" srcId="{F5360448-A2E9-47D6-B5AF-99987B9A403F}" destId="{0255A01A-3155-4BED-BC82-446177CAC1F7}" srcOrd="0" destOrd="0" presId="urn:microsoft.com/office/officeart/2005/8/layout/lProcess1"/>
    <dgm:cxn modelId="{262312E4-D99B-4668-B342-42CDF71D6DBF}" type="presOf" srcId="{49F6C535-AEDD-422E-8DA1-343F4A9BD63D}" destId="{A9E7239A-43B8-4A11-A09F-1BD40C45998F}" srcOrd="0" destOrd="0" presId="urn:microsoft.com/office/officeart/2005/8/layout/lProcess1"/>
    <dgm:cxn modelId="{73E7956F-3170-4E5F-8B55-DCC283C99724}" type="presOf" srcId="{92445FEE-EB7C-41DD-B2CA-584C47E9FF9E}" destId="{81DC7FD4-2AC1-4862-A20E-00D6DC69CC32}" srcOrd="0" destOrd="0" presId="urn:microsoft.com/office/officeart/2005/8/layout/lProcess1"/>
    <dgm:cxn modelId="{904D688B-FB13-4FCE-BAB9-86772E5ED139}" type="presOf" srcId="{8C05E9B6-3412-4E1A-9658-20A4D8CEC839}" destId="{E0D86047-D4CA-47C3-8AB7-CEA08815E7C0}" srcOrd="0" destOrd="0" presId="urn:microsoft.com/office/officeart/2005/8/layout/lProcess1"/>
    <dgm:cxn modelId="{ED3A2A69-8E37-4EC1-A2C4-811286C0860C}" type="presOf" srcId="{D829A699-5703-42E0-9AD9-1BA3A287CF00}" destId="{261EF7D3-77D6-419C-BD5C-82A800AC53A7}" srcOrd="0" destOrd="0" presId="urn:microsoft.com/office/officeart/2005/8/layout/lProcess1"/>
    <dgm:cxn modelId="{33F530C5-BCAE-4C6E-8597-0F16E1C56A0A}" type="presParOf" srcId="{470E8257-FA64-4F8D-A8E4-8D4C8FA5C6C4}" destId="{AEE02DF4-C64D-4008-80BB-1E3A9D00C035}" srcOrd="0" destOrd="0" presId="urn:microsoft.com/office/officeart/2005/8/layout/lProcess1"/>
    <dgm:cxn modelId="{F4FABE89-C2A5-48B5-93C4-D2C5FD4A37F1}" type="presParOf" srcId="{AEE02DF4-C64D-4008-80BB-1E3A9D00C035}" destId="{81DC7FD4-2AC1-4862-A20E-00D6DC69CC32}" srcOrd="0" destOrd="0" presId="urn:microsoft.com/office/officeart/2005/8/layout/lProcess1"/>
    <dgm:cxn modelId="{42867CB4-A949-4B7C-9AFD-356647228EF2}" type="presParOf" srcId="{AEE02DF4-C64D-4008-80BB-1E3A9D00C035}" destId="{E0D86047-D4CA-47C3-8AB7-CEA08815E7C0}" srcOrd="1" destOrd="0" presId="urn:microsoft.com/office/officeart/2005/8/layout/lProcess1"/>
    <dgm:cxn modelId="{74D9840E-BDA2-4131-AC86-0A249D4B1392}" type="presParOf" srcId="{AEE02DF4-C64D-4008-80BB-1E3A9D00C035}" destId="{0255A01A-3155-4BED-BC82-446177CAC1F7}" srcOrd="2" destOrd="0" presId="urn:microsoft.com/office/officeart/2005/8/layout/lProcess1"/>
    <dgm:cxn modelId="{2AB56985-1B31-4FE5-B0D0-2241F13D7BFE}" type="presParOf" srcId="{AEE02DF4-C64D-4008-80BB-1E3A9D00C035}" destId="{2D0E06C1-5A16-4DC6-9799-DBAB7CBD07DD}" srcOrd="3" destOrd="0" presId="urn:microsoft.com/office/officeart/2005/8/layout/lProcess1"/>
    <dgm:cxn modelId="{2440F12F-2AE4-47DF-9833-3321728CE5FF}" type="presParOf" srcId="{AEE02DF4-C64D-4008-80BB-1E3A9D00C035}" destId="{A9E7239A-43B8-4A11-A09F-1BD40C45998F}" srcOrd="4" destOrd="0" presId="urn:microsoft.com/office/officeart/2005/8/layout/lProcess1"/>
    <dgm:cxn modelId="{494AC169-F34F-4CAB-8149-C23EC5A16371}" type="presParOf" srcId="{470E8257-FA64-4F8D-A8E4-8D4C8FA5C6C4}" destId="{9C58FEEF-4BB7-4F2E-AFA3-C7DB739BDCB5}" srcOrd="1" destOrd="0" presId="urn:microsoft.com/office/officeart/2005/8/layout/lProcess1"/>
    <dgm:cxn modelId="{FA95D565-DF76-47D7-A335-1B3DE8AE58F6}" type="presParOf" srcId="{470E8257-FA64-4F8D-A8E4-8D4C8FA5C6C4}" destId="{8B31F47D-882B-4732-B76C-901416810624}" srcOrd="2" destOrd="0" presId="urn:microsoft.com/office/officeart/2005/8/layout/lProcess1"/>
    <dgm:cxn modelId="{4ED1E2AB-8D7E-49ED-B845-8F681B7D9FDC}" type="presParOf" srcId="{8B31F47D-882B-4732-B76C-901416810624}" destId="{EA4A5577-68DE-4BD3-AFDF-5029F5786B34}" srcOrd="0" destOrd="0" presId="urn:microsoft.com/office/officeart/2005/8/layout/lProcess1"/>
    <dgm:cxn modelId="{BDC799AE-4ADC-4DAA-B0D6-9021DB641C27}" type="presParOf" srcId="{8B31F47D-882B-4732-B76C-901416810624}" destId="{261EF7D3-77D6-419C-BD5C-82A800AC53A7}" srcOrd="1" destOrd="0" presId="urn:microsoft.com/office/officeart/2005/8/layout/lProcess1"/>
    <dgm:cxn modelId="{5831B9E5-C580-480B-BD64-EB0ADBBBD538}" type="presParOf" srcId="{8B31F47D-882B-4732-B76C-901416810624}" destId="{CC964019-D0ED-4609-B247-A8AD6918B7C7}" srcOrd="2" destOrd="0" presId="urn:microsoft.com/office/officeart/2005/8/layout/lProcess1"/>
    <dgm:cxn modelId="{AD75A840-4077-4A00-8AB3-285F4C76F827}" type="presParOf" srcId="{8B31F47D-882B-4732-B76C-901416810624}" destId="{1A5552B9-7FC2-492A-8E1A-5E432AAF8775}" srcOrd="3" destOrd="0" presId="urn:microsoft.com/office/officeart/2005/8/layout/lProcess1"/>
    <dgm:cxn modelId="{A7847F48-0DE4-4AA0-9737-E64946807F82}" type="presParOf" srcId="{8B31F47D-882B-4732-B76C-901416810624}" destId="{1494D9D5-A872-4414-8F2C-85F5537701B2}" srcOrd="4"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D018DF7-AE97-463D-AE9C-F934E3BE809B}" type="doc">
      <dgm:prSet loTypeId="urn:microsoft.com/office/officeart/2005/8/layout/lProcess1" loCatId="process" qsTypeId="urn:microsoft.com/office/officeart/2005/8/quickstyle/simple1" qsCatId="simple" csTypeId="urn:microsoft.com/office/officeart/2005/8/colors/accent4_1" csCatId="accent4" phldr="1"/>
      <dgm:spPr/>
      <dgm:t>
        <a:bodyPr/>
        <a:lstStyle/>
        <a:p>
          <a:endParaRPr lang="en-GB"/>
        </a:p>
      </dgm:t>
    </dgm:pt>
    <dgm:pt modelId="{67CBAAEB-3A26-4841-BC70-E0A759DE07D6}">
      <dgm:prSet phldrT="[Text]"/>
      <dgm:spPr>
        <a:solidFill>
          <a:schemeClr val="accent1">
            <a:lumMod val="60000"/>
            <a:lumOff val="40000"/>
          </a:schemeClr>
        </a:solidFill>
      </dgm:spPr>
      <dgm:t>
        <a:bodyPr/>
        <a:lstStyle/>
        <a:p>
          <a:r>
            <a:rPr lang="id-ID" dirty="0" smtClean="0"/>
            <a:t>Pendekatan</a:t>
          </a:r>
          <a:endParaRPr lang="en-GB" dirty="0"/>
        </a:p>
      </dgm:t>
    </dgm:pt>
    <dgm:pt modelId="{0F69A440-D029-41C5-B1AD-B85633B4D314}" type="parTrans" cxnId="{E4AF1265-D621-415A-8051-56F25F70FAA1}">
      <dgm:prSet/>
      <dgm:spPr/>
      <dgm:t>
        <a:bodyPr/>
        <a:lstStyle/>
        <a:p>
          <a:endParaRPr lang="en-GB"/>
        </a:p>
      </dgm:t>
    </dgm:pt>
    <dgm:pt modelId="{54919697-82F8-4B22-9006-B2E8B1851C01}" type="sibTrans" cxnId="{E4AF1265-D621-415A-8051-56F25F70FAA1}">
      <dgm:prSet/>
      <dgm:spPr/>
      <dgm:t>
        <a:bodyPr/>
        <a:lstStyle/>
        <a:p>
          <a:endParaRPr lang="en-GB"/>
        </a:p>
      </dgm:t>
    </dgm:pt>
    <dgm:pt modelId="{51C13108-15BD-4336-9215-45EE84A8DB57}">
      <dgm:prSet phldrT="[Text]"/>
      <dgm:spPr>
        <a:solidFill>
          <a:schemeClr val="accent1">
            <a:lumMod val="40000"/>
            <a:lumOff val="60000"/>
            <a:alpha val="90000"/>
          </a:schemeClr>
        </a:solidFill>
      </dgm:spPr>
      <dgm:t>
        <a:bodyPr/>
        <a:lstStyle/>
        <a:p>
          <a:r>
            <a:rPr lang="id-ID" dirty="0" smtClean="0"/>
            <a:t>Memberi kesempatan bagi pengunjung untuk membagikan pengetahuannya dengan yang lain dan rekan dan keluarganya</a:t>
          </a:r>
          <a:endParaRPr lang="en-GB" dirty="0"/>
        </a:p>
      </dgm:t>
    </dgm:pt>
    <dgm:pt modelId="{D829A699-5703-42E0-9AD9-1BA3A287CF00}" type="parTrans" cxnId="{866557D1-C668-4AD4-949D-C6D59E848E13}">
      <dgm:prSet/>
      <dgm:spPr/>
      <dgm:t>
        <a:bodyPr/>
        <a:lstStyle/>
        <a:p>
          <a:endParaRPr lang="en-GB"/>
        </a:p>
      </dgm:t>
    </dgm:pt>
    <dgm:pt modelId="{EAAE2293-D10A-497A-B470-55C83DAC31A6}" type="sibTrans" cxnId="{866557D1-C668-4AD4-949D-C6D59E848E13}">
      <dgm:prSet/>
      <dgm:spPr/>
      <dgm:t>
        <a:bodyPr/>
        <a:lstStyle/>
        <a:p>
          <a:endParaRPr lang="en-GB"/>
        </a:p>
      </dgm:t>
    </dgm:pt>
    <dgm:pt modelId="{A286E0AD-5656-43B7-907F-503F515384F6}">
      <dgm:prSet phldrT="[Text]"/>
      <dgm:spPr>
        <a:solidFill>
          <a:schemeClr val="accent1">
            <a:lumMod val="40000"/>
            <a:lumOff val="60000"/>
            <a:alpha val="90000"/>
          </a:schemeClr>
        </a:solidFill>
      </dgm:spPr>
      <dgm:t>
        <a:bodyPr/>
        <a:lstStyle/>
        <a:p>
          <a:r>
            <a:rPr lang="en-GB" dirty="0" smtClean="0"/>
            <a:t>.</a:t>
          </a:r>
          <a:r>
            <a:rPr lang="id-ID" dirty="0" smtClean="0"/>
            <a:t>Menarik pengunjung untuk melihat dan memperhatikan Anoa Banteng dan Babirusa</a:t>
          </a:r>
          <a:endParaRPr lang="en-GB" dirty="0"/>
        </a:p>
      </dgm:t>
    </dgm:pt>
    <dgm:pt modelId="{AD436693-912C-434F-AC9E-73FB2710A8B5}" type="parTrans" cxnId="{238E45CD-9321-4070-B7C4-7CF9990D4C68}">
      <dgm:prSet/>
      <dgm:spPr/>
      <dgm:t>
        <a:bodyPr/>
        <a:lstStyle/>
        <a:p>
          <a:endParaRPr lang="en-GB"/>
        </a:p>
      </dgm:t>
    </dgm:pt>
    <dgm:pt modelId="{0D2BBB9C-8B81-4200-99AF-A0486D60F700}" type="sibTrans" cxnId="{238E45CD-9321-4070-B7C4-7CF9990D4C68}">
      <dgm:prSet/>
      <dgm:spPr/>
      <dgm:t>
        <a:bodyPr/>
        <a:lstStyle/>
        <a:p>
          <a:endParaRPr lang="en-GB"/>
        </a:p>
      </dgm:t>
    </dgm:pt>
    <dgm:pt modelId="{F5360448-A2E9-47D6-B5AF-99987B9A403F}">
      <dgm:prSet phldrT="[Text]"/>
      <dgm:spPr>
        <a:solidFill>
          <a:schemeClr val="accent1">
            <a:lumMod val="40000"/>
            <a:lumOff val="60000"/>
            <a:alpha val="90000"/>
          </a:schemeClr>
        </a:solidFill>
      </dgm:spPr>
      <dgm:t>
        <a:bodyPr/>
        <a:lstStyle/>
        <a:p>
          <a:r>
            <a:rPr lang="id-ID" dirty="0" smtClean="0"/>
            <a:t>Papan informasi mengenai GSMP di lokasi dimana masyarakat dapat mengenal jenisnya juga</a:t>
          </a:r>
          <a:endParaRPr lang="en-GB" dirty="0"/>
        </a:p>
      </dgm:t>
    </dgm:pt>
    <dgm:pt modelId="{8C05E9B6-3412-4E1A-9658-20A4D8CEC839}" type="parTrans" cxnId="{49F7A309-D5F1-457F-8D05-C388398BB4C1}">
      <dgm:prSet/>
      <dgm:spPr/>
      <dgm:t>
        <a:bodyPr/>
        <a:lstStyle/>
        <a:p>
          <a:endParaRPr lang="en-GB"/>
        </a:p>
      </dgm:t>
    </dgm:pt>
    <dgm:pt modelId="{74FB237F-3469-4FF8-9D66-A5B0509AC1D2}" type="sibTrans" cxnId="{49F7A309-D5F1-457F-8D05-C388398BB4C1}">
      <dgm:prSet/>
      <dgm:spPr/>
      <dgm:t>
        <a:bodyPr/>
        <a:lstStyle/>
        <a:p>
          <a:endParaRPr lang="en-GB"/>
        </a:p>
      </dgm:t>
    </dgm:pt>
    <dgm:pt modelId="{49F6C535-AEDD-422E-8DA1-343F4A9BD63D}">
      <dgm:prSet phldrT="[Text]"/>
      <dgm:spPr>
        <a:solidFill>
          <a:schemeClr val="accent1">
            <a:lumMod val="40000"/>
            <a:lumOff val="60000"/>
            <a:alpha val="90000"/>
          </a:schemeClr>
        </a:solidFill>
      </dgm:spPr>
      <dgm:t>
        <a:bodyPr/>
        <a:lstStyle/>
        <a:p>
          <a:r>
            <a:rPr lang="id-ID" dirty="0" smtClean="0"/>
            <a:t>Alat peraga sentuh oleh staff dengan permainan untuk melibatkan pengunjung</a:t>
          </a:r>
          <a:endParaRPr lang="en-GB" dirty="0"/>
        </a:p>
      </dgm:t>
    </dgm:pt>
    <dgm:pt modelId="{AEC6301D-6EE1-415B-AA9D-3F72D741F690}" type="parTrans" cxnId="{05EA6282-D7C5-4E7E-AA89-955628C0D184}">
      <dgm:prSet/>
      <dgm:spPr/>
      <dgm:t>
        <a:bodyPr/>
        <a:lstStyle/>
        <a:p>
          <a:endParaRPr lang="en-GB"/>
        </a:p>
      </dgm:t>
    </dgm:pt>
    <dgm:pt modelId="{CD7F725B-67AB-4AC7-8F9A-F310247910D2}" type="sibTrans" cxnId="{05EA6282-D7C5-4E7E-AA89-955628C0D184}">
      <dgm:prSet/>
      <dgm:spPr/>
      <dgm:t>
        <a:bodyPr/>
        <a:lstStyle/>
        <a:p>
          <a:endParaRPr lang="en-GB"/>
        </a:p>
      </dgm:t>
    </dgm:pt>
    <dgm:pt modelId="{92445FEE-EB7C-41DD-B2CA-584C47E9FF9E}">
      <dgm:prSet phldrT="[Text]" custT="1"/>
      <dgm:spPr>
        <a:solidFill>
          <a:schemeClr val="accent1">
            <a:lumMod val="60000"/>
            <a:lumOff val="40000"/>
          </a:schemeClr>
        </a:solidFill>
      </dgm:spPr>
      <dgm:t>
        <a:bodyPr/>
        <a:lstStyle/>
        <a:p>
          <a:r>
            <a:rPr lang="id-ID" sz="3200" dirty="0" smtClean="0">
              <a:solidFill>
                <a:schemeClr val="tx1"/>
              </a:solidFill>
            </a:rPr>
            <a:t>Aktivitas</a:t>
          </a:r>
          <a:endParaRPr lang="en-GB" sz="3200" dirty="0">
            <a:solidFill>
              <a:schemeClr val="tx1"/>
            </a:solidFill>
          </a:endParaRPr>
        </a:p>
      </dgm:t>
    </dgm:pt>
    <dgm:pt modelId="{6100DA76-7201-450C-9B62-E07B20FCD8C3}" type="parTrans" cxnId="{9D81EDCA-F76B-4176-AF72-CAEA16268F4B}">
      <dgm:prSet/>
      <dgm:spPr/>
      <dgm:t>
        <a:bodyPr/>
        <a:lstStyle/>
        <a:p>
          <a:endParaRPr lang="en-GB"/>
        </a:p>
      </dgm:t>
    </dgm:pt>
    <dgm:pt modelId="{C0B041CC-BEE3-4096-BB22-52970C109688}" type="sibTrans" cxnId="{9D81EDCA-F76B-4176-AF72-CAEA16268F4B}">
      <dgm:prSet/>
      <dgm:spPr/>
      <dgm:t>
        <a:bodyPr/>
        <a:lstStyle/>
        <a:p>
          <a:endParaRPr lang="en-GB"/>
        </a:p>
      </dgm:t>
    </dgm:pt>
    <dgm:pt modelId="{470E8257-FA64-4F8D-A8E4-8D4C8FA5C6C4}" type="pres">
      <dgm:prSet presAssocID="{DD018DF7-AE97-463D-AE9C-F934E3BE809B}" presName="Name0" presStyleCnt="0">
        <dgm:presLayoutVars>
          <dgm:dir/>
          <dgm:animLvl val="lvl"/>
          <dgm:resizeHandles val="exact"/>
        </dgm:presLayoutVars>
      </dgm:prSet>
      <dgm:spPr/>
      <dgm:t>
        <a:bodyPr/>
        <a:lstStyle/>
        <a:p>
          <a:endParaRPr lang="en-US"/>
        </a:p>
      </dgm:t>
    </dgm:pt>
    <dgm:pt modelId="{AEE02DF4-C64D-4008-80BB-1E3A9D00C035}" type="pres">
      <dgm:prSet presAssocID="{92445FEE-EB7C-41DD-B2CA-584C47E9FF9E}" presName="vertFlow" presStyleCnt="0"/>
      <dgm:spPr/>
    </dgm:pt>
    <dgm:pt modelId="{81DC7FD4-2AC1-4862-A20E-00D6DC69CC32}" type="pres">
      <dgm:prSet presAssocID="{92445FEE-EB7C-41DD-B2CA-584C47E9FF9E}" presName="header" presStyleLbl="node1" presStyleIdx="0" presStyleCnt="2"/>
      <dgm:spPr/>
      <dgm:t>
        <a:bodyPr/>
        <a:lstStyle/>
        <a:p>
          <a:endParaRPr lang="en-GB"/>
        </a:p>
      </dgm:t>
    </dgm:pt>
    <dgm:pt modelId="{E0D86047-D4CA-47C3-8AB7-CEA08815E7C0}" type="pres">
      <dgm:prSet presAssocID="{8C05E9B6-3412-4E1A-9658-20A4D8CEC839}" presName="parTrans" presStyleLbl="sibTrans2D1" presStyleIdx="0" presStyleCnt="4"/>
      <dgm:spPr/>
      <dgm:t>
        <a:bodyPr/>
        <a:lstStyle/>
        <a:p>
          <a:endParaRPr lang="en-US"/>
        </a:p>
      </dgm:t>
    </dgm:pt>
    <dgm:pt modelId="{0255A01A-3155-4BED-BC82-446177CAC1F7}" type="pres">
      <dgm:prSet presAssocID="{F5360448-A2E9-47D6-B5AF-99987B9A403F}" presName="child" presStyleLbl="alignAccFollowNode1" presStyleIdx="0" presStyleCnt="4" custScaleX="128980">
        <dgm:presLayoutVars>
          <dgm:chMax val="0"/>
          <dgm:bulletEnabled val="1"/>
        </dgm:presLayoutVars>
      </dgm:prSet>
      <dgm:spPr/>
      <dgm:t>
        <a:bodyPr/>
        <a:lstStyle/>
        <a:p>
          <a:endParaRPr lang="en-GB"/>
        </a:p>
      </dgm:t>
    </dgm:pt>
    <dgm:pt modelId="{2D0E06C1-5A16-4DC6-9799-DBAB7CBD07DD}" type="pres">
      <dgm:prSet presAssocID="{74FB237F-3469-4FF8-9D66-A5B0509AC1D2}" presName="sibTrans" presStyleLbl="sibTrans2D1" presStyleIdx="1" presStyleCnt="4"/>
      <dgm:spPr/>
      <dgm:t>
        <a:bodyPr/>
        <a:lstStyle/>
        <a:p>
          <a:endParaRPr lang="en-US"/>
        </a:p>
      </dgm:t>
    </dgm:pt>
    <dgm:pt modelId="{A9E7239A-43B8-4A11-A09F-1BD40C45998F}" type="pres">
      <dgm:prSet presAssocID="{49F6C535-AEDD-422E-8DA1-343F4A9BD63D}" presName="child" presStyleLbl="alignAccFollowNode1" presStyleIdx="1" presStyleCnt="4" custScaleX="127779">
        <dgm:presLayoutVars>
          <dgm:chMax val="0"/>
          <dgm:bulletEnabled val="1"/>
        </dgm:presLayoutVars>
      </dgm:prSet>
      <dgm:spPr/>
      <dgm:t>
        <a:bodyPr/>
        <a:lstStyle/>
        <a:p>
          <a:endParaRPr lang="en-GB"/>
        </a:p>
      </dgm:t>
    </dgm:pt>
    <dgm:pt modelId="{9C58FEEF-4BB7-4F2E-AFA3-C7DB739BDCB5}" type="pres">
      <dgm:prSet presAssocID="{92445FEE-EB7C-41DD-B2CA-584C47E9FF9E}" presName="hSp" presStyleCnt="0"/>
      <dgm:spPr/>
    </dgm:pt>
    <dgm:pt modelId="{8B31F47D-882B-4732-B76C-901416810624}" type="pres">
      <dgm:prSet presAssocID="{67CBAAEB-3A26-4841-BC70-E0A759DE07D6}" presName="vertFlow" presStyleCnt="0"/>
      <dgm:spPr/>
    </dgm:pt>
    <dgm:pt modelId="{EA4A5577-68DE-4BD3-AFDF-5029F5786B34}" type="pres">
      <dgm:prSet presAssocID="{67CBAAEB-3A26-4841-BC70-E0A759DE07D6}" presName="header" presStyleLbl="node1" presStyleIdx="1" presStyleCnt="2"/>
      <dgm:spPr/>
      <dgm:t>
        <a:bodyPr/>
        <a:lstStyle/>
        <a:p>
          <a:endParaRPr lang="en-US"/>
        </a:p>
      </dgm:t>
    </dgm:pt>
    <dgm:pt modelId="{261EF7D3-77D6-419C-BD5C-82A800AC53A7}" type="pres">
      <dgm:prSet presAssocID="{D829A699-5703-42E0-9AD9-1BA3A287CF00}" presName="parTrans" presStyleLbl="sibTrans2D1" presStyleIdx="2" presStyleCnt="4"/>
      <dgm:spPr/>
      <dgm:t>
        <a:bodyPr/>
        <a:lstStyle/>
        <a:p>
          <a:endParaRPr lang="en-US"/>
        </a:p>
      </dgm:t>
    </dgm:pt>
    <dgm:pt modelId="{CC964019-D0ED-4609-B247-A8AD6918B7C7}" type="pres">
      <dgm:prSet presAssocID="{51C13108-15BD-4336-9215-45EE84A8DB57}" presName="child" presStyleLbl="alignAccFollowNode1" presStyleIdx="2" presStyleCnt="4" custScaleX="145698">
        <dgm:presLayoutVars>
          <dgm:chMax val="0"/>
          <dgm:bulletEnabled val="1"/>
        </dgm:presLayoutVars>
      </dgm:prSet>
      <dgm:spPr/>
      <dgm:t>
        <a:bodyPr/>
        <a:lstStyle/>
        <a:p>
          <a:endParaRPr lang="en-GB"/>
        </a:p>
      </dgm:t>
    </dgm:pt>
    <dgm:pt modelId="{1A5552B9-7FC2-492A-8E1A-5E432AAF8775}" type="pres">
      <dgm:prSet presAssocID="{EAAE2293-D10A-497A-B470-55C83DAC31A6}" presName="sibTrans" presStyleLbl="sibTrans2D1" presStyleIdx="3" presStyleCnt="4"/>
      <dgm:spPr/>
      <dgm:t>
        <a:bodyPr/>
        <a:lstStyle/>
        <a:p>
          <a:endParaRPr lang="en-US"/>
        </a:p>
      </dgm:t>
    </dgm:pt>
    <dgm:pt modelId="{1494D9D5-A872-4414-8F2C-85F5537701B2}" type="pres">
      <dgm:prSet presAssocID="{A286E0AD-5656-43B7-907F-503F515384F6}" presName="child" presStyleLbl="alignAccFollowNode1" presStyleIdx="3" presStyleCnt="4" custScaleX="149885">
        <dgm:presLayoutVars>
          <dgm:chMax val="0"/>
          <dgm:bulletEnabled val="1"/>
        </dgm:presLayoutVars>
      </dgm:prSet>
      <dgm:spPr/>
      <dgm:t>
        <a:bodyPr/>
        <a:lstStyle/>
        <a:p>
          <a:endParaRPr lang="en-GB"/>
        </a:p>
      </dgm:t>
    </dgm:pt>
  </dgm:ptLst>
  <dgm:cxnLst>
    <dgm:cxn modelId="{49F7A309-D5F1-457F-8D05-C388398BB4C1}" srcId="{92445FEE-EB7C-41DD-B2CA-584C47E9FF9E}" destId="{F5360448-A2E9-47D6-B5AF-99987B9A403F}" srcOrd="0" destOrd="0" parTransId="{8C05E9B6-3412-4E1A-9658-20A4D8CEC839}" sibTransId="{74FB237F-3469-4FF8-9D66-A5B0509AC1D2}"/>
    <dgm:cxn modelId="{4C7F08CE-DE62-4CEB-BBAC-54AEF40CD24A}" type="presOf" srcId="{A286E0AD-5656-43B7-907F-503F515384F6}" destId="{1494D9D5-A872-4414-8F2C-85F5537701B2}" srcOrd="0" destOrd="0" presId="urn:microsoft.com/office/officeart/2005/8/layout/lProcess1"/>
    <dgm:cxn modelId="{D7331F4E-F693-42D6-8E84-40CBBA61CA71}" type="presOf" srcId="{67CBAAEB-3A26-4841-BC70-E0A759DE07D6}" destId="{EA4A5577-68DE-4BD3-AFDF-5029F5786B34}" srcOrd="0" destOrd="0" presId="urn:microsoft.com/office/officeart/2005/8/layout/lProcess1"/>
    <dgm:cxn modelId="{57D6E2D9-4575-4DB6-96E8-DC3861C0495F}" type="presOf" srcId="{EAAE2293-D10A-497A-B470-55C83DAC31A6}" destId="{1A5552B9-7FC2-492A-8E1A-5E432AAF8775}" srcOrd="0" destOrd="0" presId="urn:microsoft.com/office/officeart/2005/8/layout/lProcess1"/>
    <dgm:cxn modelId="{238E45CD-9321-4070-B7C4-7CF9990D4C68}" srcId="{67CBAAEB-3A26-4841-BC70-E0A759DE07D6}" destId="{A286E0AD-5656-43B7-907F-503F515384F6}" srcOrd="1" destOrd="0" parTransId="{AD436693-912C-434F-AC9E-73FB2710A8B5}" sibTransId="{0D2BBB9C-8B81-4200-99AF-A0486D60F700}"/>
    <dgm:cxn modelId="{866557D1-C668-4AD4-949D-C6D59E848E13}" srcId="{67CBAAEB-3A26-4841-BC70-E0A759DE07D6}" destId="{51C13108-15BD-4336-9215-45EE84A8DB57}" srcOrd="0" destOrd="0" parTransId="{D829A699-5703-42E0-9AD9-1BA3A287CF00}" sibTransId="{EAAE2293-D10A-497A-B470-55C83DAC31A6}"/>
    <dgm:cxn modelId="{05EA6282-D7C5-4E7E-AA89-955628C0D184}" srcId="{92445FEE-EB7C-41DD-B2CA-584C47E9FF9E}" destId="{49F6C535-AEDD-422E-8DA1-343F4A9BD63D}" srcOrd="1" destOrd="0" parTransId="{AEC6301D-6EE1-415B-AA9D-3F72D741F690}" sibTransId="{CD7F725B-67AB-4AC7-8F9A-F310247910D2}"/>
    <dgm:cxn modelId="{5ABDD593-0F34-46FC-BA32-23113F1CAAE4}" type="presOf" srcId="{74FB237F-3469-4FF8-9D66-A5B0509AC1D2}" destId="{2D0E06C1-5A16-4DC6-9799-DBAB7CBD07DD}" srcOrd="0" destOrd="0" presId="urn:microsoft.com/office/officeart/2005/8/layout/lProcess1"/>
    <dgm:cxn modelId="{E4AF1265-D621-415A-8051-56F25F70FAA1}" srcId="{DD018DF7-AE97-463D-AE9C-F934E3BE809B}" destId="{67CBAAEB-3A26-4841-BC70-E0A759DE07D6}" srcOrd="1" destOrd="0" parTransId="{0F69A440-D029-41C5-B1AD-B85633B4D314}" sibTransId="{54919697-82F8-4B22-9006-B2E8B1851C01}"/>
    <dgm:cxn modelId="{EECBA56C-77E4-478A-BEC8-A54C07ED3743}" type="presOf" srcId="{51C13108-15BD-4336-9215-45EE84A8DB57}" destId="{CC964019-D0ED-4609-B247-A8AD6918B7C7}" srcOrd="0" destOrd="0" presId="urn:microsoft.com/office/officeart/2005/8/layout/lProcess1"/>
    <dgm:cxn modelId="{9D81EDCA-F76B-4176-AF72-CAEA16268F4B}" srcId="{DD018DF7-AE97-463D-AE9C-F934E3BE809B}" destId="{92445FEE-EB7C-41DD-B2CA-584C47E9FF9E}" srcOrd="0" destOrd="0" parTransId="{6100DA76-7201-450C-9B62-E07B20FCD8C3}" sibTransId="{C0B041CC-BEE3-4096-BB22-52970C109688}"/>
    <dgm:cxn modelId="{90B600BE-53FF-4DE3-929B-F9F3948D6B95}" type="presOf" srcId="{DD018DF7-AE97-463D-AE9C-F934E3BE809B}" destId="{470E8257-FA64-4F8D-A8E4-8D4C8FA5C6C4}" srcOrd="0" destOrd="0" presId="urn:microsoft.com/office/officeart/2005/8/layout/lProcess1"/>
    <dgm:cxn modelId="{FD4BD921-232B-4800-B800-C5AA546F8ED3}" type="presOf" srcId="{F5360448-A2E9-47D6-B5AF-99987B9A403F}" destId="{0255A01A-3155-4BED-BC82-446177CAC1F7}" srcOrd="0" destOrd="0" presId="urn:microsoft.com/office/officeart/2005/8/layout/lProcess1"/>
    <dgm:cxn modelId="{262312E4-D99B-4668-B342-42CDF71D6DBF}" type="presOf" srcId="{49F6C535-AEDD-422E-8DA1-343F4A9BD63D}" destId="{A9E7239A-43B8-4A11-A09F-1BD40C45998F}" srcOrd="0" destOrd="0" presId="urn:microsoft.com/office/officeart/2005/8/layout/lProcess1"/>
    <dgm:cxn modelId="{73E7956F-3170-4E5F-8B55-DCC283C99724}" type="presOf" srcId="{92445FEE-EB7C-41DD-B2CA-584C47E9FF9E}" destId="{81DC7FD4-2AC1-4862-A20E-00D6DC69CC32}" srcOrd="0" destOrd="0" presId="urn:microsoft.com/office/officeart/2005/8/layout/lProcess1"/>
    <dgm:cxn modelId="{904D688B-FB13-4FCE-BAB9-86772E5ED139}" type="presOf" srcId="{8C05E9B6-3412-4E1A-9658-20A4D8CEC839}" destId="{E0D86047-D4CA-47C3-8AB7-CEA08815E7C0}" srcOrd="0" destOrd="0" presId="urn:microsoft.com/office/officeart/2005/8/layout/lProcess1"/>
    <dgm:cxn modelId="{ED3A2A69-8E37-4EC1-A2C4-811286C0860C}" type="presOf" srcId="{D829A699-5703-42E0-9AD9-1BA3A287CF00}" destId="{261EF7D3-77D6-419C-BD5C-82A800AC53A7}" srcOrd="0" destOrd="0" presId="urn:microsoft.com/office/officeart/2005/8/layout/lProcess1"/>
    <dgm:cxn modelId="{33F530C5-BCAE-4C6E-8597-0F16E1C56A0A}" type="presParOf" srcId="{470E8257-FA64-4F8D-A8E4-8D4C8FA5C6C4}" destId="{AEE02DF4-C64D-4008-80BB-1E3A9D00C035}" srcOrd="0" destOrd="0" presId="urn:microsoft.com/office/officeart/2005/8/layout/lProcess1"/>
    <dgm:cxn modelId="{F4FABE89-C2A5-48B5-93C4-D2C5FD4A37F1}" type="presParOf" srcId="{AEE02DF4-C64D-4008-80BB-1E3A9D00C035}" destId="{81DC7FD4-2AC1-4862-A20E-00D6DC69CC32}" srcOrd="0" destOrd="0" presId="urn:microsoft.com/office/officeart/2005/8/layout/lProcess1"/>
    <dgm:cxn modelId="{42867CB4-A949-4B7C-9AFD-356647228EF2}" type="presParOf" srcId="{AEE02DF4-C64D-4008-80BB-1E3A9D00C035}" destId="{E0D86047-D4CA-47C3-8AB7-CEA08815E7C0}" srcOrd="1" destOrd="0" presId="urn:microsoft.com/office/officeart/2005/8/layout/lProcess1"/>
    <dgm:cxn modelId="{74D9840E-BDA2-4131-AC86-0A249D4B1392}" type="presParOf" srcId="{AEE02DF4-C64D-4008-80BB-1E3A9D00C035}" destId="{0255A01A-3155-4BED-BC82-446177CAC1F7}" srcOrd="2" destOrd="0" presId="urn:microsoft.com/office/officeart/2005/8/layout/lProcess1"/>
    <dgm:cxn modelId="{2AB56985-1B31-4FE5-B0D0-2241F13D7BFE}" type="presParOf" srcId="{AEE02DF4-C64D-4008-80BB-1E3A9D00C035}" destId="{2D0E06C1-5A16-4DC6-9799-DBAB7CBD07DD}" srcOrd="3" destOrd="0" presId="urn:microsoft.com/office/officeart/2005/8/layout/lProcess1"/>
    <dgm:cxn modelId="{2440F12F-2AE4-47DF-9833-3321728CE5FF}" type="presParOf" srcId="{AEE02DF4-C64D-4008-80BB-1E3A9D00C035}" destId="{A9E7239A-43B8-4A11-A09F-1BD40C45998F}" srcOrd="4" destOrd="0" presId="urn:microsoft.com/office/officeart/2005/8/layout/lProcess1"/>
    <dgm:cxn modelId="{494AC169-F34F-4CAB-8149-C23EC5A16371}" type="presParOf" srcId="{470E8257-FA64-4F8D-A8E4-8D4C8FA5C6C4}" destId="{9C58FEEF-4BB7-4F2E-AFA3-C7DB739BDCB5}" srcOrd="1" destOrd="0" presId="urn:microsoft.com/office/officeart/2005/8/layout/lProcess1"/>
    <dgm:cxn modelId="{FA95D565-DF76-47D7-A335-1B3DE8AE58F6}" type="presParOf" srcId="{470E8257-FA64-4F8D-A8E4-8D4C8FA5C6C4}" destId="{8B31F47D-882B-4732-B76C-901416810624}" srcOrd="2" destOrd="0" presId="urn:microsoft.com/office/officeart/2005/8/layout/lProcess1"/>
    <dgm:cxn modelId="{4ED1E2AB-8D7E-49ED-B845-8F681B7D9FDC}" type="presParOf" srcId="{8B31F47D-882B-4732-B76C-901416810624}" destId="{EA4A5577-68DE-4BD3-AFDF-5029F5786B34}" srcOrd="0" destOrd="0" presId="urn:microsoft.com/office/officeart/2005/8/layout/lProcess1"/>
    <dgm:cxn modelId="{BDC799AE-4ADC-4DAA-B0D6-9021DB641C27}" type="presParOf" srcId="{8B31F47D-882B-4732-B76C-901416810624}" destId="{261EF7D3-77D6-419C-BD5C-82A800AC53A7}" srcOrd="1" destOrd="0" presId="urn:microsoft.com/office/officeart/2005/8/layout/lProcess1"/>
    <dgm:cxn modelId="{5831B9E5-C580-480B-BD64-EB0ADBBBD538}" type="presParOf" srcId="{8B31F47D-882B-4732-B76C-901416810624}" destId="{CC964019-D0ED-4609-B247-A8AD6918B7C7}" srcOrd="2" destOrd="0" presId="urn:microsoft.com/office/officeart/2005/8/layout/lProcess1"/>
    <dgm:cxn modelId="{AD75A840-4077-4A00-8AB3-285F4C76F827}" type="presParOf" srcId="{8B31F47D-882B-4732-B76C-901416810624}" destId="{1A5552B9-7FC2-492A-8E1A-5E432AAF8775}" srcOrd="3" destOrd="0" presId="urn:microsoft.com/office/officeart/2005/8/layout/lProcess1"/>
    <dgm:cxn modelId="{A7847F48-0DE4-4AA0-9737-E64946807F82}" type="presParOf" srcId="{8B31F47D-882B-4732-B76C-901416810624}" destId="{1494D9D5-A872-4414-8F2C-85F5537701B2}" srcOrd="4" destOrd="0" presId="urn:microsoft.com/office/officeart/2005/8/layout/l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D018DF7-AE97-463D-AE9C-F934E3BE809B}" type="doc">
      <dgm:prSet loTypeId="urn:microsoft.com/office/officeart/2005/8/layout/lProcess1" loCatId="process" qsTypeId="urn:microsoft.com/office/officeart/2005/8/quickstyle/simple1" qsCatId="simple" csTypeId="urn:microsoft.com/office/officeart/2005/8/colors/accent4_1" csCatId="accent4" phldr="1"/>
      <dgm:spPr/>
      <dgm:t>
        <a:bodyPr/>
        <a:lstStyle/>
        <a:p>
          <a:endParaRPr lang="en-GB"/>
        </a:p>
      </dgm:t>
    </dgm:pt>
    <dgm:pt modelId="{9D80D7AC-3730-41E8-9B9F-171FD29BBA9D}">
      <dgm:prSet phldrT="[Text]"/>
      <dgm:spPr/>
      <dgm:t>
        <a:bodyPr/>
        <a:lstStyle/>
        <a:p>
          <a:r>
            <a:rPr lang="en-GB" dirty="0" smtClean="0"/>
            <a:t>Talks at ABB enclosures.</a:t>
          </a:r>
          <a:endParaRPr lang="en-GB" dirty="0"/>
        </a:p>
      </dgm:t>
    </dgm:pt>
    <dgm:pt modelId="{02A5C67F-B7CA-4CB1-8854-7F359EB7F3BB}" type="parTrans" cxnId="{702DD078-0522-4589-8DD3-0DE5A4EF141E}">
      <dgm:prSet/>
      <dgm:spPr/>
      <dgm:t>
        <a:bodyPr/>
        <a:lstStyle/>
        <a:p>
          <a:endParaRPr lang="en-GB"/>
        </a:p>
      </dgm:t>
    </dgm:pt>
    <dgm:pt modelId="{9EB42832-B85F-403A-AE30-63441D93D679}" type="sibTrans" cxnId="{702DD078-0522-4589-8DD3-0DE5A4EF141E}">
      <dgm:prSet/>
      <dgm:spPr/>
      <dgm:t>
        <a:bodyPr/>
        <a:lstStyle/>
        <a:p>
          <a:endParaRPr lang="en-GB"/>
        </a:p>
      </dgm:t>
    </dgm:pt>
    <dgm:pt modelId="{67CBAAEB-3A26-4841-BC70-E0A759DE07D6}">
      <dgm:prSet phldrT="[Text]" custT="1"/>
      <dgm:spPr>
        <a:solidFill>
          <a:schemeClr val="accent4">
            <a:lumMod val="40000"/>
            <a:lumOff val="60000"/>
          </a:schemeClr>
        </a:solidFill>
      </dgm:spPr>
      <dgm:t>
        <a:bodyPr/>
        <a:lstStyle/>
        <a:p>
          <a:r>
            <a:rPr lang="en-GB" sz="2400" dirty="0" smtClean="0"/>
            <a:t>Approaches</a:t>
          </a:r>
          <a:endParaRPr lang="en-GB" sz="2700" dirty="0"/>
        </a:p>
      </dgm:t>
    </dgm:pt>
    <dgm:pt modelId="{0F69A440-D029-41C5-B1AD-B85633B4D314}" type="parTrans" cxnId="{E4AF1265-D621-415A-8051-56F25F70FAA1}">
      <dgm:prSet/>
      <dgm:spPr/>
      <dgm:t>
        <a:bodyPr/>
        <a:lstStyle/>
        <a:p>
          <a:endParaRPr lang="en-GB"/>
        </a:p>
      </dgm:t>
    </dgm:pt>
    <dgm:pt modelId="{54919697-82F8-4B22-9006-B2E8B1851C01}" type="sibTrans" cxnId="{E4AF1265-D621-415A-8051-56F25F70FAA1}">
      <dgm:prSet/>
      <dgm:spPr/>
      <dgm:t>
        <a:bodyPr/>
        <a:lstStyle/>
        <a:p>
          <a:endParaRPr lang="en-GB"/>
        </a:p>
      </dgm:t>
    </dgm:pt>
    <dgm:pt modelId="{51C13108-15BD-4336-9215-45EE84A8DB57}">
      <dgm:prSet phldrT="[Text]"/>
      <dgm:spPr/>
      <dgm:t>
        <a:bodyPr/>
        <a:lstStyle/>
        <a:p>
          <a:r>
            <a:rPr lang="en-GB" dirty="0" smtClean="0"/>
            <a:t>Create opportunities for visitors to share their knowledge with each other and with their friends and family.</a:t>
          </a:r>
          <a:endParaRPr lang="en-GB" dirty="0"/>
        </a:p>
      </dgm:t>
    </dgm:pt>
    <dgm:pt modelId="{D829A699-5703-42E0-9AD9-1BA3A287CF00}" type="parTrans" cxnId="{866557D1-C668-4AD4-949D-C6D59E848E13}">
      <dgm:prSet/>
      <dgm:spPr/>
      <dgm:t>
        <a:bodyPr/>
        <a:lstStyle/>
        <a:p>
          <a:endParaRPr lang="en-GB"/>
        </a:p>
      </dgm:t>
    </dgm:pt>
    <dgm:pt modelId="{EAAE2293-D10A-497A-B470-55C83DAC31A6}" type="sibTrans" cxnId="{866557D1-C668-4AD4-949D-C6D59E848E13}">
      <dgm:prSet/>
      <dgm:spPr/>
      <dgm:t>
        <a:bodyPr/>
        <a:lstStyle/>
        <a:p>
          <a:endParaRPr lang="en-GB"/>
        </a:p>
      </dgm:t>
    </dgm:pt>
    <dgm:pt modelId="{A286E0AD-5656-43B7-907F-503F515384F6}">
      <dgm:prSet phldrT="[Text]"/>
      <dgm:spPr/>
      <dgm:t>
        <a:bodyPr/>
        <a:lstStyle/>
        <a:p>
          <a:r>
            <a:rPr lang="en-GB" dirty="0" smtClean="0"/>
            <a:t>Encourage visitors to look at and notice amazing features (adaptations) of ABB.</a:t>
          </a:r>
          <a:endParaRPr lang="en-GB" dirty="0"/>
        </a:p>
      </dgm:t>
    </dgm:pt>
    <dgm:pt modelId="{AD436693-912C-434F-AC9E-73FB2710A8B5}" type="parTrans" cxnId="{238E45CD-9321-4070-B7C4-7CF9990D4C68}">
      <dgm:prSet/>
      <dgm:spPr/>
      <dgm:t>
        <a:bodyPr/>
        <a:lstStyle/>
        <a:p>
          <a:endParaRPr lang="en-GB"/>
        </a:p>
      </dgm:t>
    </dgm:pt>
    <dgm:pt modelId="{0D2BBB9C-8B81-4200-99AF-A0486D60F700}" type="sibTrans" cxnId="{238E45CD-9321-4070-B7C4-7CF9990D4C68}">
      <dgm:prSet/>
      <dgm:spPr/>
      <dgm:t>
        <a:bodyPr/>
        <a:lstStyle/>
        <a:p>
          <a:endParaRPr lang="en-GB"/>
        </a:p>
      </dgm:t>
    </dgm:pt>
    <dgm:pt modelId="{BFD57C8F-B189-41D4-A94D-330FD6C6A7AD}">
      <dgm:prSet phldrT="[Text]"/>
      <dgm:spPr/>
      <dgm:t>
        <a:bodyPr/>
        <a:lstStyle/>
        <a:p>
          <a:r>
            <a:rPr lang="en-GB" dirty="0" smtClean="0"/>
            <a:t>Adapt content for different types of zoo visitor – fun and social, learning focused, different ages.</a:t>
          </a:r>
          <a:endParaRPr lang="en-GB" dirty="0"/>
        </a:p>
      </dgm:t>
    </dgm:pt>
    <dgm:pt modelId="{5A33FBC7-D251-497F-8573-DB9F5E4E6DF7}" type="parTrans" cxnId="{294DCDCD-B081-4C0E-A9AA-015B8A465BFC}">
      <dgm:prSet/>
      <dgm:spPr/>
      <dgm:t>
        <a:bodyPr/>
        <a:lstStyle/>
        <a:p>
          <a:endParaRPr lang="en-GB"/>
        </a:p>
      </dgm:t>
    </dgm:pt>
    <dgm:pt modelId="{C3CD8214-DF06-4912-982F-772236126C36}" type="sibTrans" cxnId="{294DCDCD-B081-4C0E-A9AA-015B8A465BFC}">
      <dgm:prSet/>
      <dgm:spPr/>
      <dgm:t>
        <a:bodyPr/>
        <a:lstStyle/>
        <a:p>
          <a:endParaRPr lang="en-GB"/>
        </a:p>
      </dgm:t>
    </dgm:pt>
    <dgm:pt modelId="{F5360448-A2E9-47D6-B5AF-99987B9A403F}">
      <dgm:prSet phldrT="[Text]"/>
      <dgm:spPr/>
      <dgm:t>
        <a:bodyPr/>
        <a:lstStyle/>
        <a:p>
          <a:r>
            <a:rPr lang="en-GB" dirty="0" smtClean="0"/>
            <a:t>Signage about the GSMP at locations where people can also connect with the species.</a:t>
          </a:r>
          <a:endParaRPr lang="en-GB" dirty="0"/>
        </a:p>
      </dgm:t>
    </dgm:pt>
    <dgm:pt modelId="{8C05E9B6-3412-4E1A-9658-20A4D8CEC839}" type="parTrans" cxnId="{49F7A309-D5F1-457F-8D05-C388398BB4C1}">
      <dgm:prSet/>
      <dgm:spPr/>
      <dgm:t>
        <a:bodyPr/>
        <a:lstStyle/>
        <a:p>
          <a:endParaRPr lang="en-GB"/>
        </a:p>
      </dgm:t>
    </dgm:pt>
    <dgm:pt modelId="{74FB237F-3469-4FF8-9D66-A5B0509AC1D2}" type="sibTrans" cxnId="{49F7A309-D5F1-457F-8D05-C388398BB4C1}">
      <dgm:prSet/>
      <dgm:spPr/>
      <dgm:t>
        <a:bodyPr/>
        <a:lstStyle/>
        <a:p>
          <a:endParaRPr lang="en-GB"/>
        </a:p>
      </dgm:t>
    </dgm:pt>
    <dgm:pt modelId="{F8169B89-0496-4A98-B317-3DB856F7DADE}">
      <dgm:prSet phldrT="[Text]"/>
      <dgm:spPr/>
      <dgm:t>
        <a:bodyPr/>
        <a:lstStyle/>
        <a:p>
          <a:r>
            <a:rPr lang="en-GB" dirty="0" smtClean="0"/>
            <a:t>Signage about the species and the threats they face in the wild at ABB enclosures.</a:t>
          </a:r>
          <a:endParaRPr lang="en-GB" dirty="0"/>
        </a:p>
      </dgm:t>
    </dgm:pt>
    <dgm:pt modelId="{3887A64D-0D5A-43C8-BDAB-78D345413B31}" type="parTrans" cxnId="{075FEF1C-301D-4AA7-9F19-0CEDDABF44C9}">
      <dgm:prSet/>
      <dgm:spPr/>
      <dgm:t>
        <a:bodyPr/>
        <a:lstStyle/>
        <a:p>
          <a:endParaRPr lang="en-GB"/>
        </a:p>
      </dgm:t>
    </dgm:pt>
    <dgm:pt modelId="{4E57BB2E-C1B8-46F2-9915-942821932317}" type="sibTrans" cxnId="{075FEF1C-301D-4AA7-9F19-0CEDDABF44C9}">
      <dgm:prSet/>
      <dgm:spPr/>
      <dgm:t>
        <a:bodyPr/>
        <a:lstStyle/>
        <a:p>
          <a:endParaRPr lang="en-GB"/>
        </a:p>
      </dgm:t>
    </dgm:pt>
    <dgm:pt modelId="{49F6C535-AEDD-422E-8DA1-343F4A9BD63D}">
      <dgm:prSet phldrT="[Text]"/>
      <dgm:spPr/>
      <dgm:t>
        <a:bodyPr/>
        <a:lstStyle/>
        <a:p>
          <a:r>
            <a:rPr lang="en-GB" dirty="0" smtClean="0"/>
            <a:t>Touch tables led by staff with games to get visitors involved. </a:t>
          </a:r>
          <a:endParaRPr lang="en-GB" dirty="0"/>
        </a:p>
      </dgm:t>
    </dgm:pt>
    <dgm:pt modelId="{AEC6301D-6EE1-415B-AA9D-3F72D741F690}" type="parTrans" cxnId="{05EA6282-D7C5-4E7E-AA89-955628C0D184}">
      <dgm:prSet/>
      <dgm:spPr/>
      <dgm:t>
        <a:bodyPr/>
        <a:lstStyle/>
        <a:p>
          <a:endParaRPr lang="en-GB"/>
        </a:p>
      </dgm:t>
    </dgm:pt>
    <dgm:pt modelId="{CD7F725B-67AB-4AC7-8F9A-F310247910D2}" type="sibTrans" cxnId="{05EA6282-D7C5-4E7E-AA89-955628C0D184}">
      <dgm:prSet/>
      <dgm:spPr/>
      <dgm:t>
        <a:bodyPr/>
        <a:lstStyle/>
        <a:p>
          <a:endParaRPr lang="en-GB"/>
        </a:p>
      </dgm:t>
    </dgm:pt>
    <dgm:pt modelId="{134CC62B-9058-4E98-ABE8-4AA30E3E765E}">
      <dgm:prSet phldrT="[Text]"/>
      <dgm:spPr/>
      <dgm:t>
        <a:bodyPr/>
        <a:lstStyle/>
        <a:p>
          <a:r>
            <a:rPr lang="en-GB" dirty="0" smtClean="0"/>
            <a:t>Selfie point including a key message about the conservation of ABB.</a:t>
          </a:r>
          <a:endParaRPr lang="en-GB" dirty="0"/>
        </a:p>
      </dgm:t>
    </dgm:pt>
    <dgm:pt modelId="{A81C8CA8-DFC5-4B45-9B9F-D1B0A04F6923}" type="parTrans" cxnId="{07BB974D-081B-4E0C-8CAF-37033DDAD92F}">
      <dgm:prSet/>
      <dgm:spPr/>
      <dgm:t>
        <a:bodyPr/>
        <a:lstStyle/>
        <a:p>
          <a:endParaRPr lang="en-GB"/>
        </a:p>
      </dgm:t>
    </dgm:pt>
    <dgm:pt modelId="{14D3B16A-9626-44AF-A5E7-8AA57C89E3A9}" type="sibTrans" cxnId="{07BB974D-081B-4E0C-8CAF-37033DDAD92F}">
      <dgm:prSet/>
      <dgm:spPr/>
      <dgm:t>
        <a:bodyPr/>
        <a:lstStyle/>
        <a:p>
          <a:endParaRPr lang="en-GB"/>
        </a:p>
      </dgm:t>
    </dgm:pt>
    <dgm:pt modelId="{AEA12949-D563-4BB5-ABE5-A04BC96E6012}">
      <dgm:prSet phldrT="[Text]"/>
      <dgm:spPr/>
      <dgm:t>
        <a:bodyPr/>
        <a:lstStyle/>
        <a:p>
          <a:r>
            <a:rPr lang="en-GB" dirty="0" smtClean="0"/>
            <a:t>Photography workshop.</a:t>
          </a:r>
          <a:endParaRPr lang="en-GB" dirty="0"/>
        </a:p>
      </dgm:t>
    </dgm:pt>
    <dgm:pt modelId="{3A047A79-2C6B-4EB5-BDBD-56F64E5046BC}" type="parTrans" cxnId="{2FB60286-0240-4201-9933-27078CA90B60}">
      <dgm:prSet/>
      <dgm:spPr/>
      <dgm:t>
        <a:bodyPr/>
        <a:lstStyle/>
        <a:p>
          <a:endParaRPr lang="en-GB"/>
        </a:p>
      </dgm:t>
    </dgm:pt>
    <dgm:pt modelId="{314A4374-1E98-4F37-83A1-9206C3D3CF4F}" type="sibTrans" cxnId="{2FB60286-0240-4201-9933-27078CA90B60}">
      <dgm:prSet/>
      <dgm:spPr/>
      <dgm:t>
        <a:bodyPr/>
        <a:lstStyle/>
        <a:p>
          <a:endParaRPr lang="en-GB"/>
        </a:p>
      </dgm:t>
    </dgm:pt>
    <dgm:pt modelId="{92445FEE-EB7C-41DD-B2CA-584C47E9FF9E}">
      <dgm:prSet phldrT="[Text]" custT="1"/>
      <dgm:spPr>
        <a:solidFill>
          <a:schemeClr val="accent4">
            <a:lumMod val="40000"/>
            <a:lumOff val="60000"/>
          </a:schemeClr>
        </a:solidFill>
      </dgm:spPr>
      <dgm:t>
        <a:bodyPr/>
        <a:lstStyle/>
        <a:p>
          <a:r>
            <a:rPr lang="en-GB" sz="2800" dirty="0" smtClean="0"/>
            <a:t>Activities</a:t>
          </a:r>
          <a:endParaRPr lang="en-GB" sz="2900" dirty="0"/>
        </a:p>
      </dgm:t>
    </dgm:pt>
    <dgm:pt modelId="{6100DA76-7201-450C-9B62-E07B20FCD8C3}" type="parTrans" cxnId="{9D81EDCA-F76B-4176-AF72-CAEA16268F4B}">
      <dgm:prSet/>
      <dgm:spPr/>
      <dgm:t>
        <a:bodyPr/>
        <a:lstStyle/>
        <a:p>
          <a:endParaRPr lang="en-GB"/>
        </a:p>
      </dgm:t>
    </dgm:pt>
    <dgm:pt modelId="{C0B041CC-BEE3-4096-BB22-52970C109688}" type="sibTrans" cxnId="{9D81EDCA-F76B-4176-AF72-CAEA16268F4B}">
      <dgm:prSet/>
      <dgm:spPr/>
      <dgm:t>
        <a:bodyPr/>
        <a:lstStyle/>
        <a:p>
          <a:endParaRPr lang="en-GB"/>
        </a:p>
      </dgm:t>
    </dgm:pt>
    <dgm:pt modelId="{6FFADA51-5E5D-4C0A-9478-72EA0F2A09BB}">
      <dgm:prSet phldrT="[Text]"/>
      <dgm:spPr/>
      <dgm:t>
        <a:bodyPr/>
        <a:lstStyle/>
        <a:p>
          <a:r>
            <a:rPr lang="en-GB" dirty="0" smtClean="0"/>
            <a:t>Use creative ways to encourage people to look at animals.</a:t>
          </a:r>
          <a:endParaRPr lang="en-GB" dirty="0"/>
        </a:p>
      </dgm:t>
    </dgm:pt>
    <dgm:pt modelId="{184C4DAA-6FD2-49CC-B85E-CA82E102680A}" type="parTrans" cxnId="{B0AB3EE9-33C8-4452-B531-71C53BEC55D6}">
      <dgm:prSet/>
      <dgm:spPr/>
      <dgm:t>
        <a:bodyPr/>
        <a:lstStyle/>
        <a:p>
          <a:endParaRPr lang="en-GB"/>
        </a:p>
      </dgm:t>
    </dgm:pt>
    <dgm:pt modelId="{DE6B8824-626D-466E-8CDC-2008B838A072}" type="sibTrans" cxnId="{B0AB3EE9-33C8-4452-B531-71C53BEC55D6}">
      <dgm:prSet/>
      <dgm:spPr/>
      <dgm:t>
        <a:bodyPr/>
        <a:lstStyle/>
        <a:p>
          <a:endParaRPr lang="en-GB"/>
        </a:p>
      </dgm:t>
    </dgm:pt>
    <dgm:pt modelId="{D7B98619-DF9B-48EA-BA83-7B973BDF5BE9}">
      <dgm:prSet phldrT="[Text]"/>
      <dgm:spPr/>
      <dgm:t>
        <a:bodyPr/>
        <a:lstStyle/>
        <a:p>
          <a:r>
            <a:rPr lang="en-GB" dirty="0" smtClean="0"/>
            <a:t>Ensure visitors are comfortable (</a:t>
          </a:r>
          <a:r>
            <a:rPr lang="en-GB" dirty="0" err="1" smtClean="0"/>
            <a:t>eg</a:t>
          </a:r>
          <a:r>
            <a:rPr lang="en-GB" dirty="0" smtClean="0"/>
            <a:t>. can sit) during longer activities. </a:t>
          </a:r>
          <a:endParaRPr lang="en-GB" dirty="0"/>
        </a:p>
      </dgm:t>
    </dgm:pt>
    <dgm:pt modelId="{C843541F-7803-4109-A0DA-F8B9FE969D33}" type="parTrans" cxnId="{9B776210-BC03-4B9B-8D86-E66D4CF74FBE}">
      <dgm:prSet/>
      <dgm:spPr/>
      <dgm:t>
        <a:bodyPr/>
        <a:lstStyle/>
        <a:p>
          <a:endParaRPr lang="en-GB"/>
        </a:p>
      </dgm:t>
    </dgm:pt>
    <dgm:pt modelId="{A2B71911-43D6-4266-9789-F6B08E5C1D78}" type="sibTrans" cxnId="{9B776210-BC03-4B9B-8D86-E66D4CF74FBE}">
      <dgm:prSet/>
      <dgm:spPr/>
      <dgm:t>
        <a:bodyPr/>
        <a:lstStyle/>
        <a:p>
          <a:endParaRPr lang="en-GB"/>
        </a:p>
      </dgm:t>
    </dgm:pt>
    <dgm:pt modelId="{470E8257-FA64-4F8D-A8E4-8D4C8FA5C6C4}" type="pres">
      <dgm:prSet presAssocID="{DD018DF7-AE97-463D-AE9C-F934E3BE809B}" presName="Name0" presStyleCnt="0">
        <dgm:presLayoutVars>
          <dgm:dir/>
          <dgm:animLvl val="lvl"/>
          <dgm:resizeHandles val="exact"/>
        </dgm:presLayoutVars>
      </dgm:prSet>
      <dgm:spPr/>
      <dgm:t>
        <a:bodyPr/>
        <a:lstStyle/>
        <a:p>
          <a:endParaRPr lang="en-US"/>
        </a:p>
      </dgm:t>
    </dgm:pt>
    <dgm:pt modelId="{AEE02DF4-C64D-4008-80BB-1E3A9D00C035}" type="pres">
      <dgm:prSet presAssocID="{92445FEE-EB7C-41DD-B2CA-584C47E9FF9E}" presName="vertFlow" presStyleCnt="0"/>
      <dgm:spPr/>
    </dgm:pt>
    <dgm:pt modelId="{81DC7FD4-2AC1-4862-A20E-00D6DC69CC32}" type="pres">
      <dgm:prSet presAssocID="{92445FEE-EB7C-41DD-B2CA-584C47E9FF9E}" presName="header" presStyleLbl="node1" presStyleIdx="0" presStyleCnt="2"/>
      <dgm:spPr/>
      <dgm:t>
        <a:bodyPr/>
        <a:lstStyle/>
        <a:p>
          <a:endParaRPr lang="en-GB"/>
        </a:p>
      </dgm:t>
    </dgm:pt>
    <dgm:pt modelId="{49AC9581-B424-4378-9E99-26EAA0FDAB19}" type="pres">
      <dgm:prSet presAssocID="{02A5C67F-B7CA-4CB1-8854-7F359EB7F3BB}" presName="parTrans" presStyleLbl="sibTrans2D1" presStyleIdx="0" presStyleCnt="11"/>
      <dgm:spPr/>
      <dgm:t>
        <a:bodyPr/>
        <a:lstStyle/>
        <a:p>
          <a:endParaRPr lang="en-US"/>
        </a:p>
      </dgm:t>
    </dgm:pt>
    <dgm:pt modelId="{07A454A9-47B4-481A-9E35-AD53A7302C6A}" type="pres">
      <dgm:prSet presAssocID="{9D80D7AC-3730-41E8-9B9F-171FD29BBA9D}" presName="child" presStyleLbl="alignAccFollowNode1" presStyleIdx="0" presStyleCnt="11">
        <dgm:presLayoutVars>
          <dgm:chMax val="0"/>
          <dgm:bulletEnabled val="1"/>
        </dgm:presLayoutVars>
      </dgm:prSet>
      <dgm:spPr/>
      <dgm:t>
        <a:bodyPr/>
        <a:lstStyle/>
        <a:p>
          <a:endParaRPr lang="en-US"/>
        </a:p>
      </dgm:t>
    </dgm:pt>
    <dgm:pt modelId="{59E06E6A-1ED8-43EB-9987-978B83B1A03B}" type="pres">
      <dgm:prSet presAssocID="{9EB42832-B85F-403A-AE30-63441D93D679}" presName="sibTrans" presStyleLbl="sibTrans2D1" presStyleIdx="1" presStyleCnt="11"/>
      <dgm:spPr/>
      <dgm:t>
        <a:bodyPr/>
        <a:lstStyle/>
        <a:p>
          <a:endParaRPr lang="en-US"/>
        </a:p>
      </dgm:t>
    </dgm:pt>
    <dgm:pt modelId="{0255A01A-3155-4BED-BC82-446177CAC1F7}" type="pres">
      <dgm:prSet presAssocID="{F5360448-A2E9-47D6-B5AF-99987B9A403F}" presName="child" presStyleLbl="alignAccFollowNode1" presStyleIdx="1" presStyleCnt="11">
        <dgm:presLayoutVars>
          <dgm:chMax val="0"/>
          <dgm:bulletEnabled val="1"/>
        </dgm:presLayoutVars>
      </dgm:prSet>
      <dgm:spPr/>
      <dgm:t>
        <a:bodyPr/>
        <a:lstStyle/>
        <a:p>
          <a:endParaRPr lang="en-GB"/>
        </a:p>
      </dgm:t>
    </dgm:pt>
    <dgm:pt modelId="{2D0E06C1-5A16-4DC6-9799-DBAB7CBD07DD}" type="pres">
      <dgm:prSet presAssocID="{74FB237F-3469-4FF8-9D66-A5B0509AC1D2}" presName="sibTrans" presStyleLbl="sibTrans2D1" presStyleIdx="2" presStyleCnt="11"/>
      <dgm:spPr/>
      <dgm:t>
        <a:bodyPr/>
        <a:lstStyle/>
        <a:p>
          <a:endParaRPr lang="en-US"/>
        </a:p>
      </dgm:t>
    </dgm:pt>
    <dgm:pt modelId="{BCBF85A9-FFD7-4267-AE51-70BA3408F2F0}" type="pres">
      <dgm:prSet presAssocID="{F8169B89-0496-4A98-B317-3DB856F7DADE}" presName="child" presStyleLbl="alignAccFollowNode1" presStyleIdx="2" presStyleCnt="11">
        <dgm:presLayoutVars>
          <dgm:chMax val="0"/>
          <dgm:bulletEnabled val="1"/>
        </dgm:presLayoutVars>
      </dgm:prSet>
      <dgm:spPr/>
      <dgm:t>
        <a:bodyPr/>
        <a:lstStyle/>
        <a:p>
          <a:endParaRPr lang="en-GB"/>
        </a:p>
      </dgm:t>
    </dgm:pt>
    <dgm:pt modelId="{FE5BB585-9875-436A-844A-E0D4D9C6ECBA}" type="pres">
      <dgm:prSet presAssocID="{4E57BB2E-C1B8-46F2-9915-942821932317}" presName="sibTrans" presStyleLbl="sibTrans2D1" presStyleIdx="3" presStyleCnt="11"/>
      <dgm:spPr/>
      <dgm:t>
        <a:bodyPr/>
        <a:lstStyle/>
        <a:p>
          <a:endParaRPr lang="en-US"/>
        </a:p>
      </dgm:t>
    </dgm:pt>
    <dgm:pt modelId="{A9E7239A-43B8-4A11-A09F-1BD40C45998F}" type="pres">
      <dgm:prSet presAssocID="{49F6C535-AEDD-422E-8DA1-343F4A9BD63D}" presName="child" presStyleLbl="alignAccFollowNode1" presStyleIdx="3" presStyleCnt="11">
        <dgm:presLayoutVars>
          <dgm:chMax val="0"/>
          <dgm:bulletEnabled val="1"/>
        </dgm:presLayoutVars>
      </dgm:prSet>
      <dgm:spPr/>
      <dgm:t>
        <a:bodyPr/>
        <a:lstStyle/>
        <a:p>
          <a:endParaRPr lang="en-GB"/>
        </a:p>
      </dgm:t>
    </dgm:pt>
    <dgm:pt modelId="{912B8C81-B6AB-4883-A0C3-1B66D9757147}" type="pres">
      <dgm:prSet presAssocID="{CD7F725B-67AB-4AC7-8F9A-F310247910D2}" presName="sibTrans" presStyleLbl="sibTrans2D1" presStyleIdx="4" presStyleCnt="11"/>
      <dgm:spPr/>
      <dgm:t>
        <a:bodyPr/>
        <a:lstStyle/>
        <a:p>
          <a:endParaRPr lang="en-US"/>
        </a:p>
      </dgm:t>
    </dgm:pt>
    <dgm:pt modelId="{A699B261-CD07-4152-9190-6CB353790D81}" type="pres">
      <dgm:prSet presAssocID="{134CC62B-9058-4E98-ABE8-4AA30E3E765E}" presName="child" presStyleLbl="alignAccFollowNode1" presStyleIdx="4" presStyleCnt="11">
        <dgm:presLayoutVars>
          <dgm:chMax val="0"/>
          <dgm:bulletEnabled val="1"/>
        </dgm:presLayoutVars>
      </dgm:prSet>
      <dgm:spPr/>
      <dgm:t>
        <a:bodyPr/>
        <a:lstStyle/>
        <a:p>
          <a:endParaRPr lang="en-GB"/>
        </a:p>
      </dgm:t>
    </dgm:pt>
    <dgm:pt modelId="{01F7AAE1-9916-4848-9A19-D77F646F7527}" type="pres">
      <dgm:prSet presAssocID="{14D3B16A-9626-44AF-A5E7-8AA57C89E3A9}" presName="sibTrans" presStyleLbl="sibTrans2D1" presStyleIdx="5" presStyleCnt="11"/>
      <dgm:spPr/>
      <dgm:t>
        <a:bodyPr/>
        <a:lstStyle/>
        <a:p>
          <a:endParaRPr lang="en-US"/>
        </a:p>
      </dgm:t>
    </dgm:pt>
    <dgm:pt modelId="{9F0B8341-0F1A-4C26-9832-EFDAA7C05BE0}" type="pres">
      <dgm:prSet presAssocID="{AEA12949-D563-4BB5-ABE5-A04BC96E6012}" presName="child" presStyleLbl="alignAccFollowNode1" presStyleIdx="5" presStyleCnt="11">
        <dgm:presLayoutVars>
          <dgm:chMax val="0"/>
          <dgm:bulletEnabled val="1"/>
        </dgm:presLayoutVars>
      </dgm:prSet>
      <dgm:spPr/>
      <dgm:t>
        <a:bodyPr/>
        <a:lstStyle/>
        <a:p>
          <a:endParaRPr lang="en-GB"/>
        </a:p>
      </dgm:t>
    </dgm:pt>
    <dgm:pt modelId="{9C58FEEF-4BB7-4F2E-AFA3-C7DB739BDCB5}" type="pres">
      <dgm:prSet presAssocID="{92445FEE-EB7C-41DD-B2CA-584C47E9FF9E}" presName="hSp" presStyleCnt="0"/>
      <dgm:spPr/>
    </dgm:pt>
    <dgm:pt modelId="{8B31F47D-882B-4732-B76C-901416810624}" type="pres">
      <dgm:prSet presAssocID="{67CBAAEB-3A26-4841-BC70-E0A759DE07D6}" presName="vertFlow" presStyleCnt="0"/>
      <dgm:spPr/>
    </dgm:pt>
    <dgm:pt modelId="{EA4A5577-68DE-4BD3-AFDF-5029F5786B34}" type="pres">
      <dgm:prSet presAssocID="{67CBAAEB-3A26-4841-BC70-E0A759DE07D6}" presName="header" presStyleLbl="node1" presStyleIdx="1" presStyleCnt="2"/>
      <dgm:spPr/>
      <dgm:t>
        <a:bodyPr/>
        <a:lstStyle/>
        <a:p>
          <a:endParaRPr lang="en-US"/>
        </a:p>
      </dgm:t>
    </dgm:pt>
    <dgm:pt modelId="{261EF7D3-77D6-419C-BD5C-82A800AC53A7}" type="pres">
      <dgm:prSet presAssocID="{D829A699-5703-42E0-9AD9-1BA3A287CF00}" presName="parTrans" presStyleLbl="sibTrans2D1" presStyleIdx="6" presStyleCnt="11"/>
      <dgm:spPr/>
      <dgm:t>
        <a:bodyPr/>
        <a:lstStyle/>
        <a:p>
          <a:endParaRPr lang="en-US"/>
        </a:p>
      </dgm:t>
    </dgm:pt>
    <dgm:pt modelId="{CC964019-D0ED-4609-B247-A8AD6918B7C7}" type="pres">
      <dgm:prSet presAssocID="{51C13108-15BD-4336-9215-45EE84A8DB57}" presName="child" presStyleLbl="alignAccFollowNode1" presStyleIdx="6" presStyleCnt="11">
        <dgm:presLayoutVars>
          <dgm:chMax val="0"/>
          <dgm:bulletEnabled val="1"/>
        </dgm:presLayoutVars>
      </dgm:prSet>
      <dgm:spPr/>
      <dgm:t>
        <a:bodyPr/>
        <a:lstStyle/>
        <a:p>
          <a:endParaRPr lang="en-GB"/>
        </a:p>
      </dgm:t>
    </dgm:pt>
    <dgm:pt modelId="{1A5552B9-7FC2-492A-8E1A-5E432AAF8775}" type="pres">
      <dgm:prSet presAssocID="{EAAE2293-D10A-497A-B470-55C83DAC31A6}" presName="sibTrans" presStyleLbl="sibTrans2D1" presStyleIdx="7" presStyleCnt="11"/>
      <dgm:spPr/>
      <dgm:t>
        <a:bodyPr/>
        <a:lstStyle/>
        <a:p>
          <a:endParaRPr lang="en-US"/>
        </a:p>
      </dgm:t>
    </dgm:pt>
    <dgm:pt modelId="{1494D9D5-A872-4414-8F2C-85F5537701B2}" type="pres">
      <dgm:prSet presAssocID="{A286E0AD-5656-43B7-907F-503F515384F6}" presName="child" presStyleLbl="alignAccFollowNode1" presStyleIdx="7" presStyleCnt="11">
        <dgm:presLayoutVars>
          <dgm:chMax val="0"/>
          <dgm:bulletEnabled val="1"/>
        </dgm:presLayoutVars>
      </dgm:prSet>
      <dgm:spPr/>
      <dgm:t>
        <a:bodyPr/>
        <a:lstStyle/>
        <a:p>
          <a:endParaRPr lang="en-GB"/>
        </a:p>
      </dgm:t>
    </dgm:pt>
    <dgm:pt modelId="{20F6B0B3-779D-4E7B-8937-5F9DAD5B59C7}" type="pres">
      <dgm:prSet presAssocID="{0D2BBB9C-8B81-4200-99AF-A0486D60F700}" presName="sibTrans" presStyleLbl="sibTrans2D1" presStyleIdx="8" presStyleCnt="11"/>
      <dgm:spPr/>
      <dgm:t>
        <a:bodyPr/>
        <a:lstStyle/>
        <a:p>
          <a:endParaRPr lang="en-US"/>
        </a:p>
      </dgm:t>
    </dgm:pt>
    <dgm:pt modelId="{32431A9A-2BEB-4796-AD87-4816BB38CF71}" type="pres">
      <dgm:prSet presAssocID="{BFD57C8F-B189-41D4-A94D-330FD6C6A7AD}" presName="child" presStyleLbl="alignAccFollowNode1" presStyleIdx="8" presStyleCnt="11">
        <dgm:presLayoutVars>
          <dgm:chMax val="0"/>
          <dgm:bulletEnabled val="1"/>
        </dgm:presLayoutVars>
      </dgm:prSet>
      <dgm:spPr/>
      <dgm:t>
        <a:bodyPr/>
        <a:lstStyle/>
        <a:p>
          <a:endParaRPr lang="en-GB"/>
        </a:p>
      </dgm:t>
    </dgm:pt>
    <dgm:pt modelId="{DE8F5C02-CA17-46F4-BCEE-14B0E425844D}" type="pres">
      <dgm:prSet presAssocID="{C3CD8214-DF06-4912-982F-772236126C36}" presName="sibTrans" presStyleLbl="sibTrans2D1" presStyleIdx="9" presStyleCnt="11"/>
      <dgm:spPr/>
      <dgm:t>
        <a:bodyPr/>
        <a:lstStyle/>
        <a:p>
          <a:endParaRPr lang="en-US"/>
        </a:p>
      </dgm:t>
    </dgm:pt>
    <dgm:pt modelId="{19340F79-8982-4E4D-A2E7-5DF28355152D}" type="pres">
      <dgm:prSet presAssocID="{6FFADA51-5E5D-4C0A-9478-72EA0F2A09BB}" presName="child" presStyleLbl="alignAccFollowNode1" presStyleIdx="9" presStyleCnt="11">
        <dgm:presLayoutVars>
          <dgm:chMax val="0"/>
          <dgm:bulletEnabled val="1"/>
        </dgm:presLayoutVars>
      </dgm:prSet>
      <dgm:spPr/>
      <dgm:t>
        <a:bodyPr/>
        <a:lstStyle/>
        <a:p>
          <a:endParaRPr lang="en-GB"/>
        </a:p>
      </dgm:t>
    </dgm:pt>
    <dgm:pt modelId="{3E71FAB2-8AE2-45C6-9DC4-9BA6947EF0E5}" type="pres">
      <dgm:prSet presAssocID="{DE6B8824-626D-466E-8CDC-2008B838A072}" presName="sibTrans" presStyleLbl="sibTrans2D1" presStyleIdx="10" presStyleCnt="11"/>
      <dgm:spPr/>
      <dgm:t>
        <a:bodyPr/>
        <a:lstStyle/>
        <a:p>
          <a:endParaRPr lang="en-US"/>
        </a:p>
      </dgm:t>
    </dgm:pt>
    <dgm:pt modelId="{72066C12-6538-4A65-8EB6-919F3309BC6C}" type="pres">
      <dgm:prSet presAssocID="{D7B98619-DF9B-48EA-BA83-7B973BDF5BE9}" presName="child" presStyleLbl="alignAccFollowNode1" presStyleIdx="10" presStyleCnt="11">
        <dgm:presLayoutVars>
          <dgm:chMax val="0"/>
          <dgm:bulletEnabled val="1"/>
        </dgm:presLayoutVars>
      </dgm:prSet>
      <dgm:spPr/>
      <dgm:t>
        <a:bodyPr/>
        <a:lstStyle/>
        <a:p>
          <a:endParaRPr lang="en-GB"/>
        </a:p>
      </dgm:t>
    </dgm:pt>
  </dgm:ptLst>
  <dgm:cxnLst>
    <dgm:cxn modelId="{01A45F48-67DA-41AB-893F-8C3FC15BFF9C}" type="presOf" srcId="{9EB42832-B85F-403A-AE30-63441D93D679}" destId="{59E06E6A-1ED8-43EB-9987-978B83B1A03B}" srcOrd="0" destOrd="0" presId="urn:microsoft.com/office/officeart/2005/8/layout/lProcess1"/>
    <dgm:cxn modelId="{E6D173F4-6F5F-4EE5-92EC-B31713F43DF1}" type="presOf" srcId="{CD7F725B-67AB-4AC7-8F9A-F310247910D2}" destId="{912B8C81-B6AB-4883-A0C3-1B66D9757147}" srcOrd="0" destOrd="0" presId="urn:microsoft.com/office/officeart/2005/8/layout/lProcess1"/>
    <dgm:cxn modelId="{B0AB3EE9-33C8-4452-B531-71C53BEC55D6}" srcId="{67CBAAEB-3A26-4841-BC70-E0A759DE07D6}" destId="{6FFADA51-5E5D-4C0A-9478-72EA0F2A09BB}" srcOrd="3" destOrd="0" parTransId="{184C4DAA-6FD2-49CC-B85E-CA82E102680A}" sibTransId="{DE6B8824-626D-466E-8CDC-2008B838A072}"/>
    <dgm:cxn modelId="{49F7A309-D5F1-457F-8D05-C388398BB4C1}" srcId="{92445FEE-EB7C-41DD-B2CA-584C47E9FF9E}" destId="{F5360448-A2E9-47D6-B5AF-99987B9A403F}" srcOrd="1" destOrd="0" parTransId="{8C05E9B6-3412-4E1A-9658-20A4D8CEC839}" sibTransId="{74FB237F-3469-4FF8-9D66-A5B0509AC1D2}"/>
    <dgm:cxn modelId="{9B776210-BC03-4B9B-8D86-E66D4CF74FBE}" srcId="{67CBAAEB-3A26-4841-BC70-E0A759DE07D6}" destId="{D7B98619-DF9B-48EA-BA83-7B973BDF5BE9}" srcOrd="4" destOrd="0" parTransId="{C843541F-7803-4109-A0DA-F8B9FE969D33}" sibTransId="{A2B71911-43D6-4266-9789-F6B08E5C1D78}"/>
    <dgm:cxn modelId="{E9EC0FBB-3523-48B5-B79A-5C2DA05BA3F2}" type="presOf" srcId="{02A5C67F-B7CA-4CB1-8854-7F359EB7F3BB}" destId="{49AC9581-B424-4378-9E99-26EAA0FDAB19}" srcOrd="0" destOrd="0" presId="urn:microsoft.com/office/officeart/2005/8/layout/lProcess1"/>
    <dgm:cxn modelId="{85914127-7E26-420D-B4FC-CB3C4AF7FEC4}" type="presOf" srcId="{DE6B8824-626D-466E-8CDC-2008B838A072}" destId="{3E71FAB2-8AE2-45C6-9DC4-9BA6947EF0E5}" srcOrd="0" destOrd="0" presId="urn:microsoft.com/office/officeart/2005/8/layout/lProcess1"/>
    <dgm:cxn modelId="{2275EF08-B805-4CE1-9448-D5CD7B4EE4C3}" type="presOf" srcId="{134CC62B-9058-4E98-ABE8-4AA30E3E765E}" destId="{A699B261-CD07-4152-9190-6CB353790D81}" srcOrd="0" destOrd="0" presId="urn:microsoft.com/office/officeart/2005/8/layout/lProcess1"/>
    <dgm:cxn modelId="{9D81EDCA-F76B-4176-AF72-CAEA16268F4B}" srcId="{DD018DF7-AE97-463D-AE9C-F934E3BE809B}" destId="{92445FEE-EB7C-41DD-B2CA-584C47E9FF9E}" srcOrd="0" destOrd="0" parTransId="{6100DA76-7201-450C-9B62-E07B20FCD8C3}" sibTransId="{C0B041CC-BEE3-4096-BB22-52970C109688}"/>
    <dgm:cxn modelId="{9EE88F3D-640D-4EA6-91CA-6CA5DC2AE486}" type="presOf" srcId="{14D3B16A-9626-44AF-A5E7-8AA57C89E3A9}" destId="{01F7AAE1-9916-4848-9A19-D77F646F7527}" srcOrd="0" destOrd="0" presId="urn:microsoft.com/office/officeart/2005/8/layout/lProcess1"/>
    <dgm:cxn modelId="{702DD078-0522-4589-8DD3-0DE5A4EF141E}" srcId="{92445FEE-EB7C-41DD-B2CA-584C47E9FF9E}" destId="{9D80D7AC-3730-41E8-9B9F-171FD29BBA9D}" srcOrd="0" destOrd="0" parTransId="{02A5C67F-B7CA-4CB1-8854-7F359EB7F3BB}" sibTransId="{9EB42832-B85F-403A-AE30-63441D93D679}"/>
    <dgm:cxn modelId="{FD731532-7A4A-40C2-8D48-75F3626686D1}" type="presOf" srcId="{F8169B89-0496-4A98-B317-3DB856F7DADE}" destId="{BCBF85A9-FFD7-4267-AE51-70BA3408F2F0}" srcOrd="0" destOrd="0" presId="urn:microsoft.com/office/officeart/2005/8/layout/lProcess1"/>
    <dgm:cxn modelId="{866557D1-C668-4AD4-949D-C6D59E848E13}" srcId="{67CBAAEB-3A26-4841-BC70-E0A759DE07D6}" destId="{51C13108-15BD-4336-9215-45EE84A8DB57}" srcOrd="0" destOrd="0" parTransId="{D829A699-5703-42E0-9AD9-1BA3A287CF00}" sibTransId="{EAAE2293-D10A-497A-B470-55C83DAC31A6}"/>
    <dgm:cxn modelId="{D7331F4E-F693-42D6-8E84-40CBBA61CA71}" type="presOf" srcId="{67CBAAEB-3A26-4841-BC70-E0A759DE07D6}" destId="{EA4A5577-68DE-4BD3-AFDF-5029F5786B34}" srcOrd="0" destOrd="0" presId="urn:microsoft.com/office/officeart/2005/8/layout/lProcess1"/>
    <dgm:cxn modelId="{BCD19F22-578E-43E2-8740-8F6242EED0E4}" type="presOf" srcId="{AEA12949-D563-4BB5-ABE5-A04BC96E6012}" destId="{9F0B8341-0F1A-4C26-9832-EFDAA7C05BE0}" srcOrd="0" destOrd="0" presId="urn:microsoft.com/office/officeart/2005/8/layout/lProcess1"/>
    <dgm:cxn modelId="{4C7F08CE-DE62-4CEB-BBAC-54AEF40CD24A}" type="presOf" srcId="{A286E0AD-5656-43B7-907F-503F515384F6}" destId="{1494D9D5-A872-4414-8F2C-85F5537701B2}" srcOrd="0" destOrd="0" presId="urn:microsoft.com/office/officeart/2005/8/layout/lProcess1"/>
    <dgm:cxn modelId="{262312E4-D99B-4668-B342-42CDF71D6DBF}" type="presOf" srcId="{49F6C535-AEDD-422E-8DA1-343F4A9BD63D}" destId="{A9E7239A-43B8-4A11-A09F-1BD40C45998F}" srcOrd="0" destOrd="0" presId="urn:microsoft.com/office/officeart/2005/8/layout/lProcess1"/>
    <dgm:cxn modelId="{73E7956F-3170-4E5F-8B55-DCC283C99724}" type="presOf" srcId="{92445FEE-EB7C-41DD-B2CA-584C47E9FF9E}" destId="{81DC7FD4-2AC1-4862-A20E-00D6DC69CC32}" srcOrd="0" destOrd="0" presId="urn:microsoft.com/office/officeart/2005/8/layout/lProcess1"/>
    <dgm:cxn modelId="{5A7A263D-BFCA-4FD9-9C66-68581F443A17}" type="presOf" srcId="{9D80D7AC-3730-41E8-9B9F-171FD29BBA9D}" destId="{07A454A9-47B4-481A-9E35-AD53A7302C6A}" srcOrd="0" destOrd="0" presId="urn:microsoft.com/office/officeart/2005/8/layout/lProcess1"/>
    <dgm:cxn modelId="{ED3A2A69-8E37-4EC1-A2C4-811286C0860C}" type="presOf" srcId="{D829A699-5703-42E0-9AD9-1BA3A287CF00}" destId="{261EF7D3-77D6-419C-BD5C-82A800AC53A7}" srcOrd="0" destOrd="0" presId="urn:microsoft.com/office/officeart/2005/8/layout/lProcess1"/>
    <dgm:cxn modelId="{FD4BD921-232B-4800-B800-C5AA546F8ED3}" type="presOf" srcId="{F5360448-A2E9-47D6-B5AF-99987B9A403F}" destId="{0255A01A-3155-4BED-BC82-446177CAC1F7}" srcOrd="0" destOrd="0" presId="urn:microsoft.com/office/officeart/2005/8/layout/lProcess1"/>
    <dgm:cxn modelId="{294DCDCD-B081-4C0E-A9AA-015B8A465BFC}" srcId="{67CBAAEB-3A26-4841-BC70-E0A759DE07D6}" destId="{BFD57C8F-B189-41D4-A94D-330FD6C6A7AD}" srcOrd="2" destOrd="0" parTransId="{5A33FBC7-D251-497F-8573-DB9F5E4E6DF7}" sibTransId="{C3CD8214-DF06-4912-982F-772236126C36}"/>
    <dgm:cxn modelId="{EECBA56C-77E4-478A-BEC8-A54C07ED3743}" type="presOf" srcId="{51C13108-15BD-4336-9215-45EE84A8DB57}" destId="{CC964019-D0ED-4609-B247-A8AD6918B7C7}" srcOrd="0" destOrd="0" presId="urn:microsoft.com/office/officeart/2005/8/layout/lProcess1"/>
    <dgm:cxn modelId="{2FB60286-0240-4201-9933-27078CA90B60}" srcId="{92445FEE-EB7C-41DD-B2CA-584C47E9FF9E}" destId="{AEA12949-D563-4BB5-ABE5-A04BC96E6012}" srcOrd="5" destOrd="0" parTransId="{3A047A79-2C6B-4EB5-BDBD-56F64E5046BC}" sibTransId="{314A4374-1E98-4F37-83A1-9206C3D3CF4F}"/>
    <dgm:cxn modelId="{720FB84B-2711-427C-806C-B7E31D0F9027}" type="presOf" srcId="{6FFADA51-5E5D-4C0A-9478-72EA0F2A09BB}" destId="{19340F79-8982-4E4D-A2E7-5DF28355152D}" srcOrd="0" destOrd="0" presId="urn:microsoft.com/office/officeart/2005/8/layout/lProcess1"/>
    <dgm:cxn modelId="{90B600BE-53FF-4DE3-929B-F9F3948D6B95}" type="presOf" srcId="{DD018DF7-AE97-463D-AE9C-F934E3BE809B}" destId="{470E8257-FA64-4F8D-A8E4-8D4C8FA5C6C4}" srcOrd="0" destOrd="0" presId="urn:microsoft.com/office/officeart/2005/8/layout/lProcess1"/>
    <dgm:cxn modelId="{07BB974D-081B-4E0C-8CAF-37033DDAD92F}" srcId="{92445FEE-EB7C-41DD-B2CA-584C47E9FF9E}" destId="{134CC62B-9058-4E98-ABE8-4AA30E3E765E}" srcOrd="4" destOrd="0" parTransId="{A81C8CA8-DFC5-4B45-9B9F-D1B0A04F6923}" sibTransId="{14D3B16A-9626-44AF-A5E7-8AA57C89E3A9}"/>
    <dgm:cxn modelId="{57D6E2D9-4575-4DB6-96E8-DC3861C0495F}" type="presOf" srcId="{EAAE2293-D10A-497A-B470-55C83DAC31A6}" destId="{1A5552B9-7FC2-492A-8E1A-5E432AAF8775}" srcOrd="0" destOrd="0" presId="urn:microsoft.com/office/officeart/2005/8/layout/lProcess1"/>
    <dgm:cxn modelId="{05EA6282-D7C5-4E7E-AA89-955628C0D184}" srcId="{92445FEE-EB7C-41DD-B2CA-584C47E9FF9E}" destId="{49F6C535-AEDD-422E-8DA1-343F4A9BD63D}" srcOrd="3" destOrd="0" parTransId="{AEC6301D-6EE1-415B-AA9D-3F72D741F690}" sibTransId="{CD7F725B-67AB-4AC7-8F9A-F310247910D2}"/>
    <dgm:cxn modelId="{C7850816-1A4B-48AB-90F8-4A0706915BE2}" type="presOf" srcId="{C3CD8214-DF06-4912-982F-772236126C36}" destId="{DE8F5C02-CA17-46F4-BCEE-14B0E425844D}" srcOrd="0" destOrd="0" presId="urn:microsoft.com/office/officeart/2005/8/layout/lProcess1"/>
    <dgm:cxn modelId="{075FEF1C-301D-4AA7-9F19-0CEDDABF44C9}" srcId="{92445FEE-EB7C-41DD-B2CA-584C47E9FF9E}" destId="{F8169B89-0496-4A98-B317-3DB856F7DADE}" srcOrd="2" destOrd="0" parTransId="{3887A64D-0D5A-43C8-BDAB-78D345413B31}" sibTransId="{4E57BB2E-C1B8-46F2-9915-942821932317}"/>
    <dgm:cxn modelId="{5ABDD593-0F34-46FC-BA32-23113F1CAAE4}" type="presOf" srcId="{74FB237F-3469-4FF8-9D66-A5B0509AC1D2}" destId="{2D0E06C1-5A16-4DC6-9799-DBAB7CBD07DD}" srcOrd="0" destOrd="0" presId="urn:microsoft.com/office/officeart/2005/8/layout/lProcess1"/>
    <dgm:cxn modelId="{D036E0F0-AB34-4B16-A0B7-DC28248B1056}" type="presOf" srcId="{0D2BBB9C-8B81-4200-99AF-A0486D60F700}" destId="{20F6B0B3-779D-4E7B-8937-5F9DAD5B59C7}" srcOrd="0" destOrd="0" presId="urn:microsoft.com/office/officeart/2005/8/layout/lProcess1"/>
    <dgm:cxn modelId="{D2E72CE7-F6B4-4D98-9CE0-4628B11DB007}" type="presOf" srcId="{D7B98619-DF9B-48EA-BA83-7B973BDF5BE9}" destId="{72066C12-6538-4A65-8EB6-919F3309BC6C}" srcOrd="0" destOrd="0" presId="urn:microsoft.com/office/officeart/2005/8/layout/lProcess1"/>
    <dgm:cxn modelId="{238E45CD-9321-4070-B7C4-7CF9990D4C68}" srcId="{67CBAAEB-3A26-4841-BC70-E0A759DE07D6}" destId="{A286E0AD-5656-43B7-907F-503F515384F6}" srcOrd="1" destOrd="0" parTransId="{AD436693-912C-434F-AC9E-73FB2710A8B5}" sibTransId="{0D2BBB9C-8B81-4200-99AF-A0486D60F700}"/>
    <dgm:cxn modelId="{E4AF1265-D621-415A-8051-56F25F70FAA1}" srcId="{DD018DF7-AE97-463D-AE9C-F934E3BE809B}" destId="{67CBAAEB-3A26-4841-BC70-E0A759DE07D6}" srcOrd="1" destOrd="0" parTransId="{0F69A440-D029-41C5-B1AD-B85633B4D314}" sibTransId="{54919697-82F8-4B22-9006-B2E8B1851C01}"/>
    <dgm:cxn modelId="{96A80CE4-B6AA-432F-B43B-258E450DDCA7}" type="presOf" srcId="{4E57BB2E-C1B8-46F2-9915-942821932317}" destId="{FE5BB585-9875-436A-844A-E0D4D9C6ECBA}" srcOrd="0" destOrd="0" presId="urn:microsoft.com/office/officeart/2005/8/layout/lProcess1"/>
    <dgm:cxn modelId="{3EB93B6D-9024-4609-9E4D-6B7017133B99}" type="presOf" srcId="{BFD57C8F-B189-41D4-A94D-330FD6C6A7AD}" destId="{32431A9A-2BEB-4796-AD87-4816BB38CF71}" srcOrd="0" destOrd="0" presId="urn:microsoft.com/office/officeart/2005/8/layout/lProcess1"/>
    <dgm:cxn modelId="{33F530C5-BCAE-4C6E-8597-0F16E1C56A0A}" type="presParOf" srcId="{470E8257-FA64-4F8D-A8E4-8D4C8FA5C6C4}" destId="{AEE02DF4-C64D-4008-80BB-1E3A9D00C035}" srcOrd="0" destOrd="0" presId="urn:microsoft.com/office/officeart/2005/8/layout/lProcess1"/>
    <dgm:cxn modelId="{F4FABE89-C2A5-48B5-93C4-D2C5FD4A37F1}" type="presParOf" srcId="{AEE02DF4-C64D-4008-80BB-1E3A9D00C035}" destId="{81DC7FD4-2AC1-4862-A20E-00D6DC69CC32}" srcOrd="0" destOrd="0" presId="urn:microsoft.com/office/officeart/2005/8/layout/lProcess1"/>
    <dgm:cxn modelId="{D3A865BE-1A0C-4F01-8E9D-46E3EA8CA48F}" type="presParOf" srcId="{AEE02DF4-C64D-4008-80BB-1E3A9D00C035}" destId="{49AC9581-B424-4378-9E99-26EAA0FDAB19}" srcOrd="1" destOrd="0" presId="urn:microsoft.com/office/officeart/2005/8/layout/lProcess1"/>
    <dgm:cxn modelId="{534824AD-AC50-467E-8D27-8A87D4490DE0}" type="presParOf" srcId="{AEE02DF4-C64D-4008-80BB-1E3A9D00C035}" destId="{07A454A9-47B4-481A-9E35-AD53A7302C6A}" srcOrd="2" destOrd="0" presId="urn:microsoft.com/office/officeart/2005/8/layout/lProcess1"/>
    <dgm:cxn modelId="{9726EA50-283D-40BB-80BD-3A915A681770}" type="presParOf" srcId="{AEE02DF4-C64D-4008-80BB-1E3A9D00C035}" destId="{59E06E6A-1ED8-43EB-9987-978B83B1A03B}" srcOrd="3" destOrd="0" presId="urn:microsoft.com/office/officeart/2005/8/layout/lProcess1"/>
    <dgm:cxn modelId="{74D9840E-BDA2-4131-AC86-0A249D4B1392}" type="presParOf" srcId="{AEE02DF4-C64D-4008-80BB-1E3A9D00C035}" destId="{0255A01A-3155-4BED-BC82-446177CAC1F7}" srcOrd="4" destOrd="0" presId="urn:microsoft.com/office/officeart/2005/8/layout/lProcess1"/>
    <dgm:cxn modelId="{2AB56985-1B31-4FE5-B0D0-2241F13D7BFE}" type="presParOf" srcId="{AEE02DF4-C64D-4008-80BB-1E3A9D00C035}" destId="{2D0E06C1-5A16-4DC6-9799-DBAB7CBD07DD}" srcOrd="5" destOrd="0" presId="urn:microsoft.com/office/officeart/2005/8/layout/lProcess1"/>
    <dgm:cxn modelId="{F64BBEE4-F9E8-4881-AE7B-1580D5D7E2B8}" type="presParOf" srcId="{AEE02DF4-C64D-4008-80BB-1E3A9D00C035}" destId="{BCBF85A9-FFD7-4267-AE51-70BA3408F2F0}" srcOrd="6" destOrd="0" presId="urn:microsoft.com/office/officeart/2005/8/layout/lProcess1"/>
    <dgm:cxn modelId="{488240C4-C65E-4547-B4B3-B16BC71497FB}" type="presParOf" srcId="{AEE02DF4-C64D-4008-80BB-1E3A9D00C035}" destId="{FE5BB585-9875-436A-844A-E0D4D9C6ECBA}" srcOrd="7" destOrd="0" presId="urn:microsoft.com/office/officeart/2005/8/layout/lProcess1"/>
    <dgm:cxn modelId="{2440F12F-2AE4-47DF-9833-3321728CE5FF}" type="presParOf" srcId="{AEE02DF4-C64D-4008-80BB-1E3A9D00C035}" destId="{A9E7239A-43B8-4A11-A09F-1BD40C45998F}" srcOrd="8" destOrd="0" presId="urn:microsoft.com/office/officeart/2005/8/layout/lProcess1"/>
    <dgm:cxn modelId="{97465E43-D094-4876-A727-6FCFC432D777}" type="presParOf" srcId="{AEE02DF4-C64D-4008-80BB-1E3A9D00C035}" destId="{912B8C81-B6AB-4883-A0C3-1B66D9757147}" srcOrd="9" destOrd="0" presId="urn:microsoft.com/office/officeart/2005/8/layout/lProcess1"/>
    <dgm:cxn modelId="{79F2435A-4758-40EF-948C-986CA096DDAE}" type="presParOf" srcId="{AEE02DF4-C64D-4008-80BB-1E3A9D00C035}" destId="{A699B261-CD07-4152-9190-6CB353790D81}" srcOrd="10" destOrd="0" presId="urn:microsoft.com/office/officeart/2005/8/layout/lProcess1"/>
    <dgm:cxn modelId="{093FA388-592C-4B3F-A351-AE30DE021D9B}" type="presParOf" srcId="{AEE02DF4-C64D-4008-80BB-1E3A9D00C035}" destId="{01F7AAE1-9916-4848-9A19-D77F646F7527}" srcOrd="11" destOrd="0" presId="urn:microsoft.com/office/officeart/2005/8/layout/lProcess1"/>
    <dgm:cxn modelId="{C73F0B5C-1A80-4E6A-851D-9136FF912882}" type="presParOf" srcId="{AEE02DF4-C64D-4008-80BB-1E3A9D00C035}" destId="{9F0B8341-0F1A-4C26-9832-EFDAA7C05BE0}" srcOrd="12" destOrd="0" presId="urn:microsoft.com/office/officeart/2005/8/layout/lProcess1"/>
    <dgm:cxn modelId="{494AC169-F34F-4CAB-8149-C23EC5A16371}" type="presParOf" srcId="{470E8257-FA64-4F8D-A8E4-8D4C8FA5C6C4}" destId="{9C58FEEF-4BB7-4F2E-AFA3-C7DB739BDCB5}" srcOrd="1" destOrd="0" presId="urn:microsoft.com/office/officeart/2005/8/layout/lProcess1"/>
    <dgm:cxn modelId="{FA95D565-DF76-47D7-A335-1B3DE8AE58F6}" type="presParOf" srcId="{470E8257-FA64-4F8D-A8E4-8D4C8FA5C6C4}" destId="{8B31F47D-882B-4732-B76C-901416810624}" srcOrd="2" destOrd="0" presId="urn:microsoft.com/office/officeart/2005/8/layout/lProcess1"/>
    <dgm:cxn modelId="{4ED1E2AB-8D7E-49ED-B845-8F681B7D9FDC}" type="presParOf" srcId="{8B31F47D-882B-4732-B76C-901416810624}" destId="{EA4A5577-68DE-4BD3-AFDF-5029F5786B34}" srcOrd="0" destOrd="0" presId="urn:microsoft.com/office/officeart/2005/8/layout/lProcess1"/>
    <dgm:cxn modelId="{BDC799AE-4ADC-4DAA-B0D6-9021DB641C27}" type="presParOf" srcId="{8B31F47D-882B-4732-B76C-901416810624}" destId="{261EF7D3-77D6-419C-BD5C-82A800AC53A7}" srcOrd="1" destOrd="0" presId="urn:microsoft.com/office/officeart/2005/8/layout/lProcess1"/>
    <dgm:cxn modelId="{5831B9E5-C580-480B-BD64-EB0ADBBBD538}" type="presParOf" srcId="{8B31F47D-882B-4732-B76C-901416810624}" destId="{CC964019-D0ED-4609-B247-A8AD6918B7C7}" srcOrd="2" destOrd="0" presId="urn:microsoft.com/office/officeart/2005/8/layout/lProcess1"/>
    <dgm:cxn modelId="{AD75A840-4077-4A00-8AB3-285F4C76F827}" type="presParOf" srcId="{8B31F47D-882B-4732-B76C-901416810624}" destId="{1A5552B9-7FC2-492A-8E1A-5E432AAF8775}" srcOrd="3" destOrd="0" presId="urn:microsoft.com/office/officeart/2005/8/layout/lProcess1"/>
    <dgm:cxn modelId="{A7847F48-0DE4-4AA0-9737-E64946807F82}" type="presParOf" srcId="{8B31F47D-882B-4732-B76C-901416810624}" destId="{1494D9D5-A872-4414-8F2C-85F5537701B2}" srcOrd="4" destOrd="0" presId="urn:microsoft.com/office/officeart/2005/8/layout/lProcess1"/>
    <dgm:cxn modelId="{649518EC-2547-4D4E-BD06-32708FEF7529}" type="presParOf" srcId="{8B31F47D-882B-4732-B76C-901416810624}" destId="{20F6B0B3-779D-4E7B-8937-5F9DAD5B59C7}" srcOrd="5" destOrd="0" presId="urn:microsoft.com/office/officeart/2005/8/layout/lProcess1"/>
    <dgm:cxn modelId="{2C033A9E-E807-43EE-B90C-26E2BC5FC8BE}" type="presParOf" srcId="{8B31F47D-882B-4732-B76C-901416810624}" destId="{32431A9A-2BEB-4796-AD87-4816BB38CF71}" srcOrd="6" destOrd="0" presId="urn:microsoft.com/office/officeart/2005/8/layout/lProcess1"/>
    <dgm:cxn modelId="{C5638FC4-2F14-4A9D-8228-B634BB946E68}" type="presParOf" srcId="{8B31F47D-882B-4732-B76C-901416810624}" destId="{DE8F5C02-CA17-46F4-BCEE-14B0E425844D}" srcOrd="7" destOrd="0" presId="urn:microsoft.com/office/officeart/2005/8/layout/lProcess1"/>
    <dgm:cxn modelId="{49051650-2E0E-4B7D-A564-6506190F75AA}" type="presParOf" srcId="{8B31F47D-882B-4732-B76C-901416810624}" destId="{19340F79-8982-4E4D-A2E7-5DF28355152D}" srcOrd="8" destOrd="0" presId="urn:microsoft.com/office/officeart/2005/8/layout/lProcess1"/>
    <dgm:cxn modelId="{8472DBA4-C55D-4B1E-82C9-7E3A90443231}" type="presParOf" srcId="{8B31F47D-882B-4732-B76C-901416810624}" destId="{3E71FAB2-8AE2-45C6-9DC4-9BA6947EF0E5}" srcOrd="9" destOrd="0" presId="urn:microsoft.com/office/officeart/2005/8/layout/lProcess1"/>
    <dgm:cxn modelId="{E90170A0-CB0B-49EB-9A44-F53403E40EC8}" type="presParOf" srcId="{8B31F47D-882B-4732-B76C-901416810624}" destId="{72066C12-6538-4A65-8EB6-919F3309BC6C}" srcOrd="10"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DD018DF7-AE97-463D-AE9C-F934E3BE809B}" type="doc">
      <dgm:prSet loTypeId="urn:microsoft.com/office/officeart/2005/8/layout/lProcess1" loCatId="process" qsTypeId="urn:microsoft.com/office/officeart/2005/8/quickstyle/simple1" qsCatId="simple" csTypeId="urn:microsoft.com/office/officeart/2005/8/colors/accent4_1" csCatId="accent4" phldr="1"/>
      <dgm:spPr/>
      <dgm:t>
        <a:bodyPr/>
        <a:lstStyle/>
        <a:p>
          <a:endParaRPr lang="en-GB"/>
        </a:p>
      </dgm:t>
    </dgm:pt>
    <dgm:pt modelId="{9D80D7AC-3730-41E8-9B9F-171FD29BBA9D}">
      <dgm:prSet phldrT="[Text]"/>
      <dgm:spPr>
        <a:solidFill>
          <a:schemeClr val="accent1">
            <a:lumMod val="40000"/>
            <a:lumOff val="60000"/>
            <a:alpha val="90000"/>
          </a:schemeClr>
        </a:solidFill>
      </dgm:spPr>
      <dgm:t>
        <a:bodyPr/>
        <a:lstStyle/>
        <a:p>
          <a:r>
            <a:rPr lang="id-ID" dirty="0" smtClean="0"/>
            <a:t>Penyampaian materi di kandang Anoa Banteng Babirusa</a:t>
          </a:r>
          <a:endParaRPr lang="en-GB" dirty="0"/>
        </a:p>
      </dgm:t>
    </dgm:pt>
    <dgm:pt modelId="{02A5C67F-B7CA-4CB1-8854-7F359EB7F3BB}" type="parTrans" cxnId="{702DD078-0522-4589-8DD3-0DE5A4EF141E}">
      <dgm:prSet/>
      <dgm:spPr/>
      <dgm:t>
        <a:bodyPr/>
        <a:lstStyle/>
        <a:p>
          <a:endParaRPr lang="en-GB"/>
        </a:p>
      </dgm:t>
    </dgm:pt>
    <dgm:pt modelId="{9EB42832-B85F-403A-AE30-63441D93D679}" type="sibTrans" cxnId="{702DD078-0522-4589-8DD3-0DE5A4EF141E}">
      <dgm:prSet/>
      <dgm:spPr/>
      <dgm:t>
        <a:bodyPr/>
        <a:lstStyle/>
        <a:p>
          <a:endParaRPr lang="en-GB"/>
        </a:p>
      </dgm:t>
    </dgm:pt>
    <dgm:pt modelId="{67CBAAEB-3A26-4841-BC70-E0A759DE07D6}">
      <dgm:prSet phldrT="[Text]" custT="1"/>
      <dgm:spPr>
        <a:solidFill>
          <a:schemeClr val="accent1">
            <a:lumMod val="60000"/>
            <a:lumOff val="40000"/>
          </a:schemeClr>
        </a:solidFill>
      </dgm:spPr>
      <dgm:t>
        <a:bodyPr/>
        <a:lstStyle/>
        <a:p>
          <a:r>
            <a:rPr lang="id-ID" sz="2700" dirty="0" smtClean="0"/>
            <a:t>Pendekatan</a:t>
          </a:r>
          <a:endParaRPr lang="en-GB" sz="2700" dirty="0"/>
        </a:p>
      </dgm:t>
    </dgm:pt>
    <dgm:pt modelId="{0F69A440-D029-41C5-B1AD-B85633B4D314}" type="parTrans" cxnId="{E4AF1265-D621-415A-8051-56F25F70FAA1}">
      <dgm:prSet/>
      <dgm:spPr/>
      <dgm:t>
        <a:bodyPr/>
        <a:lstStyle/>
        <a:p>
          <a:endParaRPr lang="en-GB"/>
        </a:p>
      </dgm:t>
    </dgm:pt>
    <dgm:pt modelId="{54919697-82F8-4B22-9006-B2E8B1851C01}" type="sibTrans" cxnId="{E4AF1265-D621-415A-8051-56F25F70FAA1}">
      <dgm:prSet/>
      <dgm:spPr/>
      <dgm:t>
        <a:bodyPr/>
        <a:lstStyle/>
        <a:p>
          <a:endParaRPr lang="en-GB"/>
        </a:p>
      </dgm:t>
    </dgm:pt>
    <dgm:pt modelId="{51C13108-15BD-4336-9215-45EE84A8DB57}">
      <dgm:prSet phldrT="[Text]"/>
      <dgm:spPr>
        <a:solidFill>
          <a:schemeClr val="accent1">
            <a:lumMod val="40000"/>
            <a:lumOff val="60000"/>
            <a:alpha val="90000"/>
          </a:schemeClr>
        </a:solidFill>
      </dgm:spPr>
      <dgm:t>
        <a:bodyPr/>
        <a:lstStyle/>
        <a:p>
          <a:r>
            <a:rPr lang="id-ID" dirty="0" smtClean="0"/>
            <a:t>Memberi kesempatan pengunjung berbagi informasi dengan yang lain dan teman dan keluarganya</a:t>
          </a:r>
          <a:endParaRPr lang="en-GB" dirty="0"/>
        </a:p>
      </dgm:t>
    </dgm:pt>
    <dgm:pt modelId="{D829A699-5703-42E0-9AD9-1BA3A287CF00}" type="parTrans" cxnId="{866557D1-C668-4AD4-949D-C6D59E848E13}">
      <dgm:prSet/>
      <dgm:spPr/>
      <dgm:t>
        <a:bodyPr/>
        <a:lstStyle/>
        <a:p>
          <a:endParaRPr lang="en-GB"/>
        </a:p>
      </dgm:t>
    </dgm:pt>
    <dgm:pt modelId="{EAAE2293-D10A-497A-B470-55C83DAC31A6}" type="sibTrans" cxnId="{866557D1-C668-4AD4-949D-C6D59E848E13}">
      <dgm:prSet/>
      <dgm:spPr/>
      <dgm:t>
        <a:bodyPr/>
        <a:lstStyle/>
        <a:p>
          <a:endParaRPr lang="en-GB"/>
        </a:p>
      </dgm:t>
    </dgm:pt>
    <dgm:pt modelId="{A286E0AD-5656-43B7-907F-503F515384F6}">
      <dgm:prSet phldrT="[Text]"/>
      <dgm:spPr>
        <a:solidFill>
          <a:schemeClr val="accent1">
            <a:lumMod val="40000"/>
            <a:lumOff val="60000"/>
            <a:alpha val="90000"/>
          </a:schemeClr>
        </a:solidFill>
      </dgm:spPr>
      <dgm:t>
        <a:bodyPr/>
        <a:lstStyle/>
        <a:p>
          <a:r>
            <a:rPr lang="id-ID" dirty="0" smtClean="0"/>
            <a:t>Menarik pengunjung untuk melihat-lihat dan memperhatikan Anoa Banteng Babirusa</a:t>
          </a:r>
          <a:endParaRPr lang="en-GB" dirty="0"/>
        </a:p>
      </dgm:t>
    </dgm:pt>
    <dgm:pt modelId="{AD436693-912C-434F-AC9E-73FB2710A8B5}" type="parTrans" cxnId="{238E45CD-9321-4070-B7C4-7CF9990D4C68}">
      <dgm:prSet/>
      <dgm:spPr/>
      <dgm:t>
        <a:bodyPr/>
        <a:lstStyle/>
        <a:p>
          <a:endParaRPr lang="en-GB"/>
        </a:p>
      </dgm:t>
    </dgm:pt>
    <dgm:pt modelId="{0D2BBB9C-8B81-4200-99AF-A0486D60F700}" type="sibTrans" cxnId="{238E45CD-9321-4070-B7C4-7CF9990D4C68}">
      <dgm:prSet/>
      <dgm:spPr/>
      <dgm:t>
        <a:bodyPr/>
        <a:lstStyle/>
        <a:p>
          <a:endParaRPr lang="en-GB"/>
        </a:p>
      </dgm:t>
    </dgm:pt>
    <dgm:pt modelId="{BFD57C8F-B189-41D4-A94D-330FD6C6A7AD}">
      <dgm:prSet phldrT="[Text]"/>
      <dgm:spPr>
        <a:solidFill>
          <a:schemeClr val="accent1">
            <a:lumMod val="40000"/>
            <a:lumOff val="60000"/>
            <a:alpha val="90000"/>
          </a:schemeClr>
        </a:solidFill>
      </dgm:spPr>
      <dgm:t>
        <a:bodyPr/>
        <a:lstStyle/>
        <a:p>
          <a:r>
            <a:rPr lang="id-ID" dirty="0" smtClean="0"/>
            <a:t>Menyesuaikan konten untuk tipe pengunjung yang berbeda</a:t>
          </a:r>
          <a:endParaRPr lang="en-GB" dirty="0"/>
        </a:p>
      </dgm:t>
    </dgm:pt>
    <dgm:pt modelId="{5A33FBC7-D251-497F-8573-DB9F5E4E6DF7}" type="parTrans" cxnId="{294DCDCD-B081-4C0E-A9AA-015B8A465BFC}">
      <dgm:prSet/>
      <dgm:spPr/>
      <dgm:t>
        <a:bodyPr/>
        <a:lstStyle/>
        <a:p>
          <a:endParaRPr lang="en-GB"/>
        </a:p>
      </dgm:t>
    </dgm:pt>
    <dgm:pt modelId="{C3CD8214-DF06-4912-982F-772236126C36}" type="sibTrans" cxnId="{294DCDCD-B081-4C0E-A9AA-015B8A465BFC}">
      <dgm:prSet/>
      <dgm:spPr/>
      <dgm:t>
        <a:bodyPr/>
        <a:lstStyle/>
        <a:p>
          <a:endParaRPr lang="en-GB"/>
        </a:p>
      </dgm:t>
    </dgm:pt>
    <dgm:pt modelId="{F5360448-A2E9-47D6-B5AF-99987B9A403F}">
      <dgm:prSet phldrT="[Text]"/>
      <dgm:spPr>
        <a:solidFill>
          <a:schemeClr val="accent1">
            <a:lumMod val="40000"/>
            <a:lumOff val="60000"/>
            <a:alpha val="90000"/>
          </a:schemeClr>
        </a:solidFill>
      </dgm:spPr>
      <dgm:t>
        <a:bodyPr/>
        <a:lstStyle/>
        <a:p>
          <a:r>
            <a:rPr lang="id-ID" dirty="0" smtClean="0"/>
            <a:t>Papan informasi mengenai GSMP di lokasi pengunjung dapat melihat jenis satwa</a:t>
          </a:r>
          <a:endParaRPr lang="en-GB" dirty="0"/>
        </a:p>
      </dgm:t>
    </dgm:pt>
    <dgm:pt modelId="{8C05E9B6-3412-4E1A-9658-20A4D8CEC839}" type="parTrans" cxnId="{49F7A309-D5F1-457F-8D05-C388398BB4C1}">
      <dgm:prSet/>
      <dgm:spPr/>
      <dgm:t>
        <a:bodyPr/>
        <a:lstStyle/>
        <a:p>
          <a:endParaRPr lang="en-GB"/>
        </a:p>
      </dgm:t>
    </dgm:pt>
    <dgm:pt modelId="{74FB237F-3469-4FF8-9D66-A5B0509AC1D2}" type="sibTrans" cxnId="{49F7A309-D5F1-457F-8D05-C388398BB4C1}">
      <dgm:prSet/>
      <dgm:spPr/>
      <dgm:t>
        <a:bodyPr/>
        <a:lstStyle/>
        <a:p>
          <a:endParaRPr lang="en-GB"/>
        </a:p>
      </dgm:t>
    </dgm:pt>
    <dgm:pt modelId="{F8169B89-0496-4A98-B317-3DB856F7DADE}">
      <dgm:prSet phldrT="[Text]"/>
      <dgm:spPr>
        <a:solidFill>
          <a:schemeClr val="accent1">
            <a:lumMod val="40000"/>
            <a:lumOff val="60000"/>
            <a:alpha val="90000"/>
          </a:schemeClr>
        </a:solidFill>
      </dgm:spPr>
      <dgm:t>
        <a:bodyPr/>
        <a:lstStyle/>
        <a:p>
          <a:r>
            <a:rPr lang="id-ID" dirty="0" smtClean="0"/>
            <a:t>Papan informasi jenis dan ancaman yang mereka hadapi di alam</a:t>
          </a:r>
          <a:endParaRPr lang="en-GB" dirty="0"/>
        </a:p>
      </dgm:t>
    </dgm:pt>
    <dgm:pt modelId="{3887A64D-0D5A-43C8-BDAB-78D345413B31}" type="parTrans" cxnId="{075FEF1C-301D-4AA7-9F19-0CEDDABF44C9}">
      <dgm:prSet/>
      <dgm:spPr/>
      <dgm:t>
        <a:bodyPr/>
        <a:lstStyle/>
        <a:p>
          <a:endParaRPr lang="en-GB"/>
        </a:p>
      </dgm:t>
    </dgm:pt>
    <dgm:pt modelId="{4E57BB2E-C1B8-46F2-9915-942821932317}" type="sibTrans" cxnId="{075FEF1C-301D-4AA7-9F19-0CEDDABF44C9}">
      <dgm:prSet/>
      <dgm:spPr/>
      <dgm:t>
        <a:bodyPr/>
        <a:lstStyle/>
        <a:p>
          <a:endParaRPr lang="en-GB"/>
        </a:p>
      </dgm:t>
    </dgm:pt>
    <dgm:pt modelId="{49F6C535-AEDD-422E-8DA1-343F4A9BD63D}">
      <dgm:prSet phldrT="[Text]"/>
      <dgm:spPr>
        <a:solidFill>
          <a:schemeClr val="accent1">
            <a:lumMod val="40000"/>
            <a:lumOff val="60000"/>
            <a:alpha val="90000"/>
          </a:schemeClr>
        </a:solidFill>
      </dgm:spPr>
      <dgm:t>
        <a:bodyPr/>
        <a:lstStyle/>
        <a:p>
          <a:r>
            <a:rPr lang="id-ID" dirty="0" smtClean="0"/>
            <a:t>Alat peraga sentuh oleh staff dengan permainan yang melibatkan pengunjung</a:t>
          </a:r>
          <a:endParaRPr lang="en-GB" dirty="0"/>
        </a:p>
      </dgm:t>
    </dgm:pt>
    <dgm:pt modelId="{AEC6301D-6EE1-415B-AA9D-3F72D741F690}" type="parTrans" cxnId="{05EA6282-D7C5-4E7E-AA89-955628C0D184}">
      <dgm:prSet/>
      <dgm:spPr/>
      <dgm:t>
        <a:bodyPr/>
        <a:lstStyle/>
        <a:p>
          <a:endParaRPr lang="en-GB"/>
        </a:p>
      </dgm:t>
    </dgm:pt>
    <dgm:pt modelId="{CD7F725B-67AB-4AC7-8F9A-F310247910D2}" type="sibTrans" cxnId="{05EA6282-D7C5-4E7E-AA89-955628C0D184}">
      <dgm:prSet/>
      <dgm:spPr/>
      <dgm:t>
        <a:bodyPr/>
        <a:lstStyle/>
        <a:p>
          <a:endParaRPr lang="en-GB"/>
        </a:p>
      </dgm:t>
    </dgm:pt>
    <dgm:pt modelId="{134CC62B-9058-4E98-ABE8-4AA30E3E765E}">
      <dgm:prSet phldrT="[Text]"/>
      <dgm:spPr>
        <a:solidFill>
          <a:schemeClr val="accent1">
            <a:lumMod val="40000"/>
            <a:lumOff val="60000"/>
            <a:alpha val="90000"/>
          </a:schemeClr>
        </a:solidFill>
      </dgm:spPr>
      <dgm:t>
        <a:bodyPr/>
        <a:lstStyle/>
        <a:p>
          <a:r>
            <a:rPr lang="id-ID" dirty="0" smtClean="0"/>
            <a:t>Swafoto di titik yang terdapat pesan penting konservasi Anoa Banteng Babirusa</a:t>
          </a:r>
          <a:endParaRPr lang="en-GB" dirty="0"/>
        </a:p>
      </dgm:t>
    </dgm:pt>
    <dgm:pt modelId="{A81C8CA8-DFC5-4B45-9B9F-D1B0A04F6923}" type="parTrans" cxnId="{07BB974D-081B-4E0C-8CAF-37033DDAD92F}">
      <dgm:prSet/>
      <dgm:spPr/>
      <dgm:t>
        <a:bodyPr/>
        <a:lstStyle/>
        <a:p>
          <a:endParaRPr lang="en-GB"/>
        </a:p>
      </dgm:t>
    </dgm:pt>
    <dgm:pt modelId="{14D3B16A-9626-44AF-A5E7-8AA57C89E3A9}" type="sibTrans" cxnId="{07BB974D-081B-4E0C-8CAF-37033DDAD92F}">
      <dgm:prSet/>
      <dgm:spPr/>
      <dgm:t>
        <a:bodyPr/>
        <a:lstStyle/>
        <a:p>
          <a:endParaRPr lang="en-GB"/>
        </a:p>
      </dgm:t>
    </dgm:pt>
    <dgm:pt modelId="{AEA12949-D563-4BB5-ABE5-A04BC96E6012}">
      <dgm:prSet phldrT="[Text]"/>
      <dgm:spPr>
        <a:solidFill>
          <a:schemeClr val="accent1">
            <a:lumMod val="40000"/>
            <a:lumOff val="60000"/>
            <a:alpha val="90000"/>
          </a:schemeClr>
        </a:solidFill>
      </dgm:spPr>
      <dgm:t>
        <a:bodyPr/>
        <a:lstStyle/>
        <a:p>
          <a:r>
            <a:rPr lang="id-ID" dirty="0" smtClean="0"/>
            <a:t>Lokakarya fotografi</a:t>
          </a:r>
          <a:endParaRPr lang="en-GB" dirty="0"/>
        </a:p>
      </dgm:t>
    </dgm:pt>
    <dgm:pt modelId="{3A047A79-2C6B-4EB5-BDBD-56F64E5046BC}" type="parTrans" cxnId="{2FB60286-0240-4201-9933-27078CA90B60}">
      <dgm:prSet/>
      <dgm:spPr/>
      <dgm:t>
        <a:bodyPr/>
        <a:lstStyle/>
        <a:p>
          <a:endParaRPr lang="en-GB"/>
        </a:p>
      </dgm:t>
    </dgm:pt>
    <dgm:pt modelId="{314A4374-1E98-4F37-83A1-9206C3D3CF4F}" type="sibTrans" cxnId="{2FB60286-0240-4201-9933-27078CA90B60}">
      <dgm:prSet/>
      <dgm:spPr/>
      <dgm:t>
        <a:bodyPr/>
        <a:lstStyle/>
        <a:p>
          <a:endParaRPr lang="en-GB"/>
        </a:p>
      </dgm:t>
    </dgm:pt>
    <dgm:pt modelId="{92445FEE-EB7C-41DD-B2CA-584C47E9FF9E}">
      <dgm:prSet phldrT="[Text]" custT="1"/>
      <dgm:spPr>
        <a:solidFill>
          <a:schemeClr val="accent1">
            <a:lumMod val="60000"/>
            <a:lumOff val="40000"/>
          </a:schemeClr>
        </a:solidFill>
      </dgm:spPr>
      <dgm:t>
        <a:bodyPr/>
        <a:lstStyle/>
        <a:p>
          <a:r>
            <a:rPr lang="id-ID" sz="2900" dirty="0" smtClean="0"/>
            <a:t>Aktivitas</a:t>
          </a:r>
          <a:endParaRPr lang="en-GB" sz="2900" dirty="0"/>
        </a:p>
      </dgm:t>
    </dgm:pt>
    <dgm:pt modelId="{6100DA76-7201-450C-9B62-E07B20FCD8C3}" type="parTrans" cxnId="{9D81EDCA-F76B-4176-AF72-CAEA16268F4B}">
      <dgm:prSet/>
      <dgm:spPr/>
      <dgm:t>
        <a:bodyPr/>
        <a:lstStyle/>
        <a:p>
          <a:endParaRPr lang="en-GB"/>
        </a:p>
      </dgm:t>
    </dgm:pt>
    <dgm:pt modelId="{C0B041CC-BEE3-4096-BB22-52970C109688}" type="sibTrans" cxnId="{9D81EDCA-F76B-4176-AF72-CAEA16268F4B}">
      <dgm:prSet/>
      <dgm:spPr/>
      <dgm:t>
        <a:bodyPr/>
        <a:lstStyle/>
        <a:p>
          <a:endParaRPr lang="en-GB"/>
        </a:p>
      </dgm:t>
    </dgm:pt>
    <dgm:pt modelId="{6FFADA51-5E5D-4C0A-9478-72EA0F2A09BB}">
      <dgm:prSet phldrT="[Text]"/>
      <dgm:spPr>
        <a:solidFill>
          <a:schemeClr val="accent1">
            <a:lumMod val="40000"/>
            <a:lumOff val="60000"/>
            <a:alpha val="90000"/>
          </a:schemeClr>
        </a:solidFill>
      </dgm:spPr>
      <dgm:t>
        <a:bodyPr/>
        <a:lstStyle/>
        <a:p>
          <a:r>
            <a:rPr lang="id-ID" dirty="0" smtClean="0"/>
            <a:t>Menggunakan cara yang kreatif untuk menarik pengunjung melihat satwa</a:t>
          </a:r>
          <a:endParaRPr lang="en-GB" dirty="0"/>
        </a:p>
      </dgm:t>
    </dgm:pt>
    <dgm:pt modelId="{184C4DAA-6FD2-49CC-B85E-CA82E102680A}" type="parTrans" cxnId="{B0AB3EE9-33C8-4452-B531-71C53BEC55D6}">
      <dgm:prSet/>
      <dgm:spPr/>
      <dgm:t>
        <a:bodyPr/>
        <a:lstStyle/>
        <a:p>
          <a:endParaRPr lang="en-GB"/>
        </a:p>
      </dgm:t>
    </dgm:pt>
    <dgm:pt modelId="{DE6B8824-626D-466E-8CDC-2008B838A072}" type="sibTrans" cxnId="{B0AB3EE9-33C8-4452-B531-71C53BEC55D6}">
      <dgm:prSet/>
      <dgm:spPr/>
      <dgm:t>
        <a:bodyPr/>
        <a:lstStyle/>
        <a:p>
          <a:endParaRPr lang="en-GB"/>
        </a:p>
      </dgm:t>
    </dgm:pt>
    <dgm:pt modelId="{D7B98619-DF9B-48EA-BA83-7B973BDF5BE9}">
      <dgm:prSet phldrT="[Text]"/>
      <dgm:spPr>
        <a:solidFill>
          <a:schemeClr val="accent1">
            <a:lumMod val="40000"/>
            <a:lumOff val="60000"/>
            <a:alpha val="90000"/>
          </a:schemeClr>
        </a:solidFill>
      </dgm:spPr>
      <dgm:t>
        <a:bodyPr/>
        <a:lstStyle/>
        <a:p>
          <a:r>
            <a:rPr lang="id-ID" dirty="0" smtClean="0"/>
            <a:t>Memastikan pengunjung nyaman (misalnya, dapat tetap duduk selama aktivitas)</a:t>
          </a:r>
          <a:endParaRPr lang="en-GB" dirty="0"/>
        </a:p>
      </dgm:t>
    </dgm:pt>
    <dgm:pt modelId="{C843541F-7803-4109-A0DA-F8B9FE969D33}" type="parTrans" cxnId="{9B776210-BC03-4B9B-8D86-E66D4CF74FBE}">
      <dgm:prSet/>
      <dgm:spPr/>
      <dgm:t>
        <a:bodyPr/>
        <a:lstStyle/>
        <a:p>
          <a:endParaRPr lang="en-GB"/>
        </a:p>
      </dgm:t>
    </dgm:pt>
    <dgm:pt modelId="{A2B71911-43D6-4266-9789-F6B08E5C1D78}" type="sibTrans" cxnId="{9B776210-BC03-4B9B-8D86-E66D4CF74FBE}">
      <dgm:prSet/>
      <dgm:spPr/>
      <dgm:t>
        <a:bodyPr/>
        <a:lstStyle/>
        <a:p>
          <a:endParaRPr lang="en-GB"/>
        </a:p>
      </dgm:t>
    </dgm:pt>
    <dgm:pt modelId="{470E8257-FA64-4F8D-A8E4-8D4C8FA5C6C4}" type="pres">
      <dgm:prSet presAssocID="{DD018DF7-AE97-463D-AE9C-F934E3BE809B}" presName="Name0" presStyleCnt="0">
        <dgm:presLayoutVars>
          <dgm:dir/>
          <dgm:animLvl val="lvl"/>
          <dgm:resizeHandles val="exact"/>
        </dgm:presLayoutVars>
      </dgm:prSet>
      <dgm:spPr/>
      <dgm:t>
        <a:bodyPr/>
        <a:lstStyle/>
        <a:p>
          <a:endParaRPr lang="en-US"/>
        </a:p>
      </dgm:t>
    </dgm:pt>
    <dgm:pt modelId="{AEE02DF4-C64D-4008-80BB-1E3A9D00C035}" type="pres">
      <dgm:prSet presAssocID="{92445FEE-EB7C-41DD-B2CA-584C47E9FF9E}" presName="vertFlow" presStyleCnt="0"/>
      <dgm:spPr/>
    </dgm:pt>
    <dgm:pt modelId="{81DC7FD4-2AC1-4862-A20E-00D6DC69CC32}" type="pres">
      <dgm:prSet presAssocID="{92445FEE-EB7C-41DD-B2CA-584C47E9FF9E}" presName="header" presStyleLbl="node1" presStyleIdx="0" presStyleCnt="2"/>
      <dgm:spPr/>
      <dgm:t>
        <a:bodyPr/>
        <a:lstStyle/>
        <a:p>
          <a:endParaRPr lang="en-GB"/>
        </a:p>
      </dgm:t>
    </dgm:pt>
    <dgm:pt modelId="{49AC9581-B424-4378-9E99-26EAA0FDAB19}" type="pres">
      <dgm:prSet presAssocID="{02A5C67F-B7CA-4CB1-8854-7F359EB7F3BB}" presName="parTrans" presStyleLbl="sibTrans2D1" presStyleIdx="0" presStyleCnt="11"/>
      <dgm:spPr/>
      <dgm:t>
        <a:bodyPr/>
        <a:lstStyle/>
        <a:p>
          <a:endParaRPr lang="en-US"/>
        </a:p>
      </dgm:t>
    </dgm:pt>
    <dgm:pt modelId="{07A454A9-47B4-481A-9E35-AD53A7302C6A}" type="pres">
      <dgm:prSet presAssocID="{9D80D7AC-3730-41E8-9B9F-171FD29BBA9D}" presName="child" presStyleLbl="alignAccFollowNode1" presStyleIdx="0" presStyleCnt="11">
        <dgm:presLayoutVars>
          <dgm:chMax val="0"/>
          <dgm:bulletEnabled val="1"/>
        </dgm:presLayoutVars>
      </dgm:prSet>
      <dgm:spPr/>
      <dgm:t>
        <a:bodyPr/>
        <a:lstStyle/>
        <a:p>
          <a:endParaRPr lang="en-US"/>
        </a:p>
      </dgm:t>
    </dgm:pt>
    <dgm:pt modelId="{59E06E6A-1ED8-43EB-9987-978B83B1A03B}" type="pres">
      <dgm:prSet presAssocID="{9EB42832-B85F-403A-AE30-63441D93D679}" presName="sibTrans" presStyleLbl="sibTrans2D1" presStyleIdx="1" presStyleCnt="11"/>
      <dgm:spPr/>
      <dgm:t>
        <a:bodyPr/>
        <a:lstStyle/>
        <a:p>
          <a:endParaRPr lang="en-US"/>
        </a:p>
      </dgm:t>
    </dgm:pt>
    <dgm:pt modelId="{0255A01A-3155-4BED-BC82-446177CAC1F7}" type="pres">
      <dgm:prSet presAssocID="{F5360448-A2E9-47D6-B5AF-99987B9A403F}" presName="child" presStyleLbl="alignAccFollowNode1" presStyleIdx="1" presStyleCnt="11">
        <dgm:presLayoutVars>
          <dgm:chMax val="0"/>
          <dgm:bulletEnabled val="1"/>
        </dgm:presLayoutVars>
      </dgm:prSet>
      <dgm:spPr/>
      <dgm:t>
        <a:bodyPr/>
        <a:lstStyle/>
        <a:p>
          <a:endParaRPr lang="en-GB"/>
        </a:p>
      </dgm:t>
    </dgm:pt>
    <dgm:pt modelId="{2D0E06C1-5A16-4DC6-9799-DBAB7CBD07DD}" type="pres">
      <dgm:prSet presAssocID="{74FB237F-3469-4FF8-9D66-A5B0509AC1D2}" presName="sibTrans" presStyleLbl="sibTrans2D1" presStyleIdx="2" presStyleCnt="11"/>
      <dgm:spPr/>
      <dgm:t>
        <a:bodyPr/>
        <a:lstStyle/>
        <a:p>
          <a:endParaRPr lang="en-US"/>
        </a:p>
      </dgm:t>
    </dgm:pt>
    <dgm:pt modelId="{BCBF85A9-FFD7-4267-AE51-70BA3408F2F0}" type="pres">
      <dgm:prSet presAssocID="{F8169B89-0496-4A98-B317-3DB856F7DADE}" presName="child" presStyleLbl="alignAccFollowNode1" presStyleIdx="2" presStyleCnt="11">
        <dgm:presLayoutVars>
          <dgm:chMax val="0"/>
          <dgm:bulletEnabled val="1"/>
        </dgm:presLayoutVars>
      </dgm:prSet>
      <dgm:spPr/>
      <dgm:t>
        <a:bodyPr/>
        <a:lstStyle/>
        <a:p>
          <a:endParaRPr lang="en-GB"/>
        </a:p>
      </dgm:t>
    </dgm:pt>
    <dgm:pt modelId="{FE5BB585-9875-436A-844A-E0D4D9C6ECBA}" type="pres">
      <dgm:prSet presAssocID="{4E57BB2E-C1B8-46F2-9915-942821932317}" presName="sibTrans" presStyleLbl="sibTrans2D1" presStyleIdx="3" presStyleCnt="11"/>
      <dgm:spPr/>
      <dgm:t>
        <a:bodyPr/>
        <a:lstStyle/>
        <a:p>
          <a:endParaRPr lang="en-US"/>
        </a:p>
      </dgm:t>
    </dgm:pt>
    <dgm:pt modelId="{A9E7239A-43B8-4A11-A09F-1BD40C45998F}" type="pres">
      <dgm:prSet presAssocID="{49F6C535-AEDD-422E-8DA1-343F4A9BD63D}" presName="child" presStyleLbl="alignAccFollowNode1" presStyleIdx="3" presStyleCnt="11">
        <dgm:presLayoutVars>
          <dgm:chMax val="0"/>
          <dgm:bulletEnabled val="1"/>
        </dgm:presLayoutVars>
      </dgm:prSet>
      <dgm:spPr/>
      <dgm:t>
        <a:bodyPr/>
        <a:lstStyle/>
        <a:p>
          <a:endParaRPr lang="en-GB"/>
        </a:p>
      </dgm:t>
    </dgm:pt>
    <dgm:pt modelId="{912B8C81-B6AB-4883-A0C3-1B66D9757147}" type="pres">
      <dgm:prSet presAssocID="{CD7F725B-67AB-4AC7-8F9A-F310247910D2}" presName="sibTrans" presStyleLbl="sibTrans2D1" presStyleIdx="4" presStyleCnt="11"/>
      <dgm:spPr/>
      <dgm:t>
        <a:bodyPr/>
        <a:lstStyle/>
        <a:p>
          <a:endParaRPr lang="en-US"/>
        </a:p>
      </dgm:t>
    </dgm:pt>
    <dgm:pt modelId="{A699B261-CD07-4152-9190-6CB353790D81}" type="pres">
      <dgm:prSet presAssocID="{134CC62B-9058-4E98-ABE8-4AA30E3E765E}" presName="child" presStyleLbl="alignAccFollowNode1" presStyleIdx="4" presStyleCnt="11">
        <dgm:presLayoutVars>
          <dgm:chMax val="0"/>
          <dgm:bulletEnabled val="1"/>
        </dgm:presLayoutVars>
      </dgm:prSet>
      <dgm:spPr/>
      <dgm:t>
        <a:bodyPr/>
        <a:lstStyle/>
        <a:p>
          <a:endParaRPr lang="en-GB"/>
        </a:p>
      </dgm:t>
    </dgm:pt>
    <dgm:pt modelId="{01F7AAE1-9916-4848-9A19-D77F646F7527}" type="pres">
      <dgm:prSet presAssocID="{14D3B16A-9626-44AF-A5E7-8AA57C89E3A9}" presName="sibTrans" presStyleLbl="sibTrans2D1" presStyleIdx="5" presStyleCnt="11"/>
      <dgm:spPr/>
      <dgm:t>
        <a:bodyPr/>
        <a:lstStyle/>
        <a:p>
          <a:endParaRPr lang="en-US"/>
        </a:p>
      </dgm:t>
    </dgm:pt>
    <dgm:pt modelId="{9F0B8341-0F1A-4C26-9832-EFDAA7C05BE0}" type="pres">
      <dgm:prSet presAssocID="{AEA12949-D563-4BB5-ABE5-A04BC96E6012}" presName="child" presStyleLbl="alignAccFollowNode1" presStyleIdx="5" presStyleCnt="11">
        <dgm:presLayoutVars>
          <dgm:chMax val="0"/>
          <dgm:bulletEnabled val="1"/>
        </dgm:presLayoutVars>
      </dgm:prSet>
      <dgm:spPr/>
      <dgm:t>
        <a:bodyPr/>
        <a:lstStyle/>
        <a:p>
          <a:endParaRPr lang="en-GB"/>
        </a:p>
      </dgm:t>
    </dgm:pt>
    <dgm:pt modelId="{9C58FEEF-4BB7-4F2E-AFA3-C7DB739BDCB5}" type="pres">
      <dgm:prSet presAssocID="{92445FEE-EB7C-41DD-B2CA-584C47E9FF9E}" presName="hSp" presStyleCnt="0"/>
      <dgm:spPr/>
    </dgm:pt>
    <dgm:pt modelId="{8B31F47D-882B-4732-B76C-901416810624}" type="pres">
      <dgm:prSet presAssocID="{67CBAAEB-3A26-4841-BC70-E0A759DE07D6}" presName="vertFlow" presStyleCnt="0"/>
      <dgm:spPr/>
    </dgm:pt>
    <dgm:pt modelId="{EA4A5577-68DE-4BD3-AFDF-5029F5786B34}" type="pres">
      <dgm:prSet presAssocID="{67CBAAEB-3A26-4841-BC70-E0A759DE07D6}" presName="header" presStyleLbl="node1" presStyleIdx="1" presStyleCnt="2"/>
      <dgm:spPr/>
      <dgm:t>
        <a:bodyPr/>
        <a:lstStyle/>
        <a:p>
          <a:endParaRPr lang="en-US"/>
        </a:p>
      </dgm:t>
    </dgm:pt>
    <dgm:pt modelId="{261EF7D3-77D6-419C-BD5C-82A800AC53A7}" type="pres">
      <dgm:prSet presAssocID="{D829A699-5703-42E0-9AD9-1BA3A287CF00}" presName="parTrans" presStyleLbl="sibTrans2D1" presStyleIdx="6" presStyleCnt="11"/>
      <dgm:spPr/>
      <dgm:t>
        <a:bodyPr/>
        <a:lstStyle/>
        <a:p>
          <a:endParaRPr lang="en-US"/>
        </a:p>
      </dgm:t>
    </dgm:pt>
    <dgm:pt modelId="{CC964019-D0ED-4609-B247-A8AD6918B7C7}" type="pres">
      <dgm:prSet presAssocID="{51C13108-15BD-4336-9215-45EE84A8DB57}" presName="child" presStyleLbl="alignAccFollowNode1" presStyleIdx="6" presStyleCnt="11">
        <dgm:presLayoutVars>
          <dgm:chMax val="0"/>
          <dgm:bulletEnabled val="1"/>
        </dgm:presLayoutVars>
      </dgm:prSet>
      <dgm:spPr/>
      <dgm:t>
        <a:bodyPr/>
        <a:lstStyle/>
        <a:p>
          <a:endParaRPr lang="en-GB"/>
        </a:p>
      </dgm:t>
    </dgm:pt>
    <dgm:pt modelId="{1A5552B9-7FC2-492A-8E1A-5E432AAF8775}" type="pres">
      <dgm:prSet presAssocID="{EAAE2293-D10A-497A-B470-55C83DAC31A6}" presName="sibTrans" presStyleLbl="sibTrans2D1" presStyleIdx="7" presStyleCnt="11"/>
      <dgm:spPr/>
      <dgm:t>
        <a:bodyPr/>
        <a:lstStyle/>
        <a:p>
          <a:endParaRPr lang="en-US"/>
        </a:p>
      </dgm:t>
    </dgm:pt>
    <dgm:pt modelId="{1494D9D5-A872-4414-8F2C-85F5537701B2}" type="pres">
      <dgm:prSet presAssocID="{A286E0AD-5656-43B7-907F-503F515384F6}" presName="child" presStyleLbl="alignAccFollowNode1" presStyleIdx="7" presStyleCnt="11">
        <dgm:presLayoutVars>
          <dgm:chMax val="0"/>
          <dgm:bulletEnabled val="1"/>
        </dgm:presLayoutVars>
      </dgm:prSet>
      <dgm:spPr/>
      <dgm:t>
        <a:bodyPr/>
        <a:lstStyle/>
        <a:p>
          <a:endParaRPr lang="en-GB"/>
        </a:p>
      </dgm:t>
    </dgm:pt>
    <dgm:pt modelId="{20F6B0B3-779D-4E7B-8937-5F9DAD5B59C7}" type="pres">
      <dgm:prSet presAssocID="{0D2BBB9C-8B81-4200-99AF-A0486D60F700}" presName="sibTrans" presStyleLbl="sibTrans2D1" presStyleIdx="8" presStyleCnt="11"/>
      <dgm:spPr/>
      <dgm:t>
        <a:bodyPr/>
        <a:lstStyle/>
        <a:p>
          <a:endParaRPr lang="en-US"/>
        </a:p>
      </dgm:t>
    </dgm:pt>
    <dgm:pt modelId="{32431A9A-2BEB-4796-AD87-4816BB38CF71}" type="pres">
      <dgm:prSet presAssocID="{BFD57C8F-B189-41D4-A94D-330FD6C6A7AD}" presName="child" presStyleLbl="alignAccFollowNode1" presStyleIdx="8" presStyleCnt="11">
        <dgm:presLayoutVars>
          <dgm:chMax val="0"/>
          <dgm:bulletEnabled val="1"/>
        </dgm:presLayoutVars>
      </dgm:prSet>
      <dgm:spPr/>
      <dgm:t>
        <a:bodyPr/>
        <a:lstStyle/>
        <a:p>
          <a:endParaRPr lang="en-GB"/>
        </a:p>
      </dgm:t>
    </dgm:pt>
    <dgm:pt modelId="{DE8F5C02-CA17-46F4-BCEE-14B0E425844D}" type="pres">
      <dgm:prSet presAssocID="{C3CD8214-DF06-4912-982F-772236126C36}" presName="sibTrans" presStyleLbl="sibTrans2D1" presStyleIdx="9" presStyleCnt="11"/>
      <dgm:spPr/>
      <dgm:t>
        <a:bodyPr/>
        <a:lstStyle/>
        <a:p>
          <a:endParaRPr lang="en-US"/>
        </a:p>
      </dgm:t>
    </dgm:pt>
    <dgm:pt modelId="{19340F79-8982-4E4D-A2E7-5DF28355152D}" type="pres">
      <dgm:prSet presAssocID="{6FFADA51-5E5D-4C0A-9478-72EA0F2A09BB}" presName="child" presStyleLbl="alignAccFollowNode1" presStyleIdx="9" presStyleCnt="11">
        <dgm:presLayoutVars>
          <dgm:chMax val="0"/>
          <dgm:bulletEnabled val="1"/>
        </dgm:presLayoutVars>
      </dgm:prSet>
      <dgm:spPr/>
      <dgm:t>
        <a:bodyPr/>
        <a:lstStyle/>
        <a:p>
          <a:endParaRPr lang="en-GB"/>
        </a:p>
      </dgm:t>
    </dgm:pt>
    <dgm:pt modelId="{3E71FAB2-8AE2-45C6-9DC4-9BA6947EF0E5}" type="pres">
      <dgm:prSet presAssocID="{DE6B8824-626D-466E-8CDC-2008B838A072}" presName="sibTrans" presStyleLbl="sibTrans2D1" presStyleIdx="10" presStyleCnt="11"/>
      <dgm:spPr/>
      <dgm:t>
        <a:bodyPr/>
        <a:lstStyle/>
        <a:p>
          <a:endParaRPr lang="en-US"/>
        </a:p>
      </dgm:t>
    </dgm:pt>
    <dgm:pt modelId="{72066C12-6538-4A65-8EB6-919F3309BC6C}" type="pres">
      <dgm:prSet presAssocID="{D7B98619-DF9B-48EA-BA83-7B973BDF5BE9}" presName="child" presStyleLbl="alignAccFollowNode1" presStyleIdx="10" presStyleCnt="11">
        <dgm:presLayoutVars>
          <dgm:chMax val="0"/>
          <dgm:bulletEnabled val="1"/>
        </dgm:presLayoutVars>
      </dgm:prSet>
      <dgm:spPr/>
      <dgm:t>
        <a:bodyPr/>
        <a:lstStyle/>
        <a:p>
          <a:endParaRPr lang="en-GB"/>
        </a:p>
      </dgm:t>
    </dgm:pt>
  </dgm:ptLst>
  <dgm:cxnLst>
    <dgm:cxn modelId="{90B600BE-53FF-4DE3-929B-F9F3948D6B95}" type="presOf" srcId="{DD018DF7-AE97-463D-AE9C-F934E3BE809B}" destId="{470E8257-FA64-4F8D-A8E4-8D4C8FA5C6C4}" srcOrd="0" destOrd="0" presId="urn:microsoft.com/office/officeart/2005/8/layout/lProcess1"/>
    <dgm:cxn modelId="{E9EC0FBB-3523-48B5-B79A-5C2DA05BA3F2}" type="presOf" srcId="{02A5C67F-B7CA-4CB1-8854-7F359EB7F3BB}" destId="{49AC9581-B424-4378-9E99-26EAA0FDAB19}" srcOrd="0" destOrd="0" presId="urn:microsoft.com/office/officeart/2005/8/layout/lProcess1"/>
    <dgm:cxn modelId="{57D6E2D9-4575-4DB6-96E8-DC3861C0495F}" type="presOf" srcId="{EAAE2293-D10A-497A-B470-55C83DAC31A6}" destId="{1A5552B9-7FC2-492A-8E1A-5E432AAF8775}" srcOrd="0" destOrd="0" presId="urn:microsoft.com/office/officeart/2005/8/layout/lProcess1"/>
    <dgm:cxn modelId="{702DD078-0522-4589-8DD3-0DE5A4EF141E}" srcId="{92445FEE-EB7C-41DD-B2CA-584C47E9FF9E}" destId="{9D80D7AC-3730-41E8-9B9F-171FD29BBA9D}" srcOrd="0" destOrd="0" parTransId="{02A5C67F-B7CA-4CB1-8854-7F359EB7F3BB}" sibTransId="{9EB42832-B85F-403A-AE30-63441D93D679}"/>
    <dgm:cxn modelId="{9D81EDCA-F76B-4176-AF72-CAEA16268F4B}" srcId="{DD018DF7-AE97-463D-AE9C-F934E3BE809B}" destId="{92445FEE-EB7C-41DD-B2CA-584C47E9FF9E}" srcOrd="0" destOrd="0" parTransId="{6100DA76-7201-450C-9B62-E07B20FCD8C3}" sibTransId="{C0B041CC-BEE3-4096-BB22-52970C109688}"/>
    <dgm:cxn modelId="{96A80CE4-B6AA-432F-B43B-258E450DDCA7}" type="presOf" srcId="{4E57BB2E-C1B8-46F2-9915-942821932317}" destId="{FE5BB585-9875-436A-844A-E0D4D9C6ECBA}" srcOrd="0" destOrd="0" presId="urn:microsoft.com/office/officeart/2005/8/layout/lProcess1"/>
    <dgm:cxn modelId="{05EA6282-D7C5-4E7E-AA89-955628C0D184}" srcId="{92445FEE-EB7C-41DD-B2CA-584C47E9FF9E}" destId="{49F6C535-AEDD-422E-8DA1-343F4A9BD63D}" srcOrd="3" destOrd="0" parTransId="{AEC6301D-6EE1-415B-AA9D-3F72D741F690}" sibTransId="{CD7F725B-67AB-4AC7-8F9A-F310247910D2}"/>
    <dgm:cxn modelId="{07BB974D-081B-4E0C-8CAF-37033DDAD92F}" srcId="{92445FEE-EB7C-41DD-B2CA-584C47E9FF9E}" destId="{134CC62B-9058-4E98-ABE8-4AA30E3E765E}" srcOrd="4" destOrd="0" parTransId="{A81C8CA8-DFC5-4B45-9B9F-D1B0A04F6923}" sibTransId="{14D3B16A-9626-44AF-A5E7-8AA57C89E3A9}"/>
    <dgm:cxn modelId="{2FB60286-0240-4201-9933-27078CA90B60}" srcId="{92445FEE-EB7C-41DD-B2CA-584C47E9FF9E}" destId="{AEA12949-D563-4BB5-ABE5-A04BC96E6012}" srcOrd="5" destOrd="0" parTransId="{3A047A79-2C6B-4EB5-BDBD-56F64E5046BC}" sibTransId="{314A4374-1E98-4F37-83A1-9206C3D3CF4F}"/>
    <dgm:cxn modelId="{BCD19F22-578E-43E2-8740-8F6242EED0E4}" type="presOf" srcId="{AEA12949-D563-4BB5-ABE5-A04BC96E6012}" destId="{9F0B8341-0F1A-4C26-9832-EFDAA7C05BE0}" srcOrd="0" destOrd="0" presId="urn:microsoft.com/office/officeart/2005/8/layout/lProcess1"/>
    <dgm:cxn modelId="{4C7F08CE-DE62-4CEB-BBAC-54AEF40CD24A}" type="presOf" srcId="{A286E0AD-5656-43B7-907F-503F515384F6}" destId="{1494D9D5-A872-4414-8F2C-85F5537701B2}" srcOrd="0" destOrd="0" presId="urn:microsoft.com/office/officeart/2005/8/layout/lProcess1"/>
    <dgm:cxn modelId="{D2E72CE7-F6B4-4D98-9CE0-4628B11DB007}" type="presOf" srcId="{D7B98619-DF9B-48EA-BA83-7B973BDF5BE9}" destId="{72066C12-6538-4A65-8EB6-919F3309BC6C}" srcOrd="0" destOrd="0" presId="urn:microsoft.com/office/officeart/2005/8/layout/lProcess1"/>
    <dgm:cxn modelId="{9B776210-BC03-4B9B-8D86-E66D4CF74FBE}" srcId="{67CBAAEB-3A26-4841-BC70-E0A759DE07D6}" destId="{D7B98619-DF9B-48EA-BA83-7B973BDF5BE9}" srcOrd="4" destOrd="0" parTransId="{C843541F-7803-4109-A0DA-F8B9FE969D33}" sibTransId="{A2B71911-43D6-4266-9789-F6B08E5C1D78}"/>
    <dgm:cxn modelId="{D036E0F0-AB34-4B16-A0B7-DC28248B1056}" type="presOf" srcId="{0D2BBB9C-8B81-4200-99AF-A0486D60F700}" destId="{20F6B0B3-779D-4E7B-8937-5F9DAD5B59C7}" srcOrd="0" destOrd="0" presId="urn:microsoft.com/office/officeart/2005/8/layout/lProcess1"/>
    <dgm:cxn modelId="{720FB84B-2711-427C-806C-B7E31D0F9027}" type="presOf" srcId="{6FFADA51-5E5D-4C0A-9478-72EA0F2A09BB}" destId="{19340F79-8982-4E4D-A2E7-5DF28355152D}" srcOrd="0" destOrd="0" presId="urn:microsoft.com/office/officeart/2005/8/layout/lProcess1"/>
    <dgm:cxn modelId="{238E45CD-9321-4070-B7C4-7CF9990D4C68}" srcId="{67CBAAEB-3A26-4841-BC70-E0A759DE07D6}" destId="{A286E0AD-5656-43B7-907F-503F515384F6}" srcOrd="1" destOrd="0" parTransId="{AD436693-912C-434F-AC9E-73FB2710A8B5}" sibTransId="{0D2BBB9C-8B81-4200-99AF-A0486D60F700}"/>
    <dgm:cxn modelId="{01A45F48-67DA-41AB-893F-8C3FC15BFF9C}" type="presOf" srcId="{9EB42832-B85F-403A-AE30-63441D93D679}" destId="{59E06E6A-1ED8-43EB-9987-978B83B1A03B}" srcOrd="0" destOrd="0" presId="urn:microsoft.com/office/officeart/2005/8/layout/lProcess1"/>
    <dgm:cxn modelId="{C7850816-1A4B-48AB-90F8-4A0706915BE2}" type="presOf" srcId="{C3CD8214-DF06-4912-982F-772236126C36}" destId="{DE8F5C02-CA17-46F4-BCEE-14B0E425844D}" srcOrd="0" destOrd="0" presId="urn:microsoft.com/office/officeart/2005/8/layout/lProcess1"/>
    <dgm:cxn modelId="{9EE88F3D-640D-4EA6-91CA-6CA5DC2AE486}" type="presOf" srcId="{14D3B16A-9626-44AF-A5E7-8AA57C89E3A9}" destId="{01F7AAE1-9916-4848-9A19-D77F646F7527}" srcOrd="0" destOrd="0" presId="urn:microsoft.com/office/officeart/2005/8/layout/lProcess1"/>
    <dgm:cxn modelId="{866557D1-C668-4AD4-949D-C6D59E848E13}" srcId="{67CBAAEB-3A26-4841-BC70-E0A759DE07D6}" destId="{51C13108-15BD-4336-9215-45EE84A8DB57}" srcOrd="0" destOrd="0" parTransId="{D829A699-5703-42E0-9AD9-1BA3A287CF00}" sibTransId="{EAAE2293-D10A-497A-B470-55C83DAC31A6}"/>
    <dgm:cxn modelId="{EECBA56C-77E4-478A-BEC8-A54C07ED3743}" type="presOf" srcId="{51C13108-15BD-4336-9215-45EE84A8DB57}" destId="{CC964019-D0ED-4609-B247-A8AD6918B7C7}" srcOrd="0" destOrd="0" presId="urn:microsoft.com/office/officeart/2005/8/layout/lProcess1"/>
    <dgm:cxn modelId="{73E7956F-3170-4E5F-8B55-DCC283C99724}" type="presOf" srcId="{92445FEE-EB7C-41DD-B2CA-584C47E9FF9E}" destId="{81DC7FD4-2AC1-4862-A20E-00D6DC69CC32}" srcOrd="0" destOrd="0" presId="urn:microsoft.com/office/officeart/2005/8/layout/lProcess1"/>
    <dgm:cxn modelId="{5A7A263D-BFCA-4FD9-9C66-68581F443A17}" type="presOf" srcId="{9D80D7AC-3730-41E8-9B9F-171FD29BBA9D}" destId="{07A454A9-47B4-481A-9E35-AD53A7302C6A}" srcOrd="0" destOrd="0" presId="urn:microsoft.com/office/officeart/2005/8/layout/lProcess1"/>
    <dgm:cxn modelId="{5ABDD593-0F34-46FC-BA32-23113F1CAAE4}" type="presOf" srcId="{74FB237F-3469-4FF8-9D66-A5B0509AC1D2}" destId="{2D0E06C1-5A16-4DC6-9799-DBAB7CBD07DD}" srcOrd="0" destOrd="0" presId="urn:microsoft.com/office/officeart/2005/8/layout/lProcess1"/>
    <dgm:cxn modelId="{2275EF08-B805-4CE1-9448-D5CD7B4EE4C3}" type="presOf" srcId="{134CC62B-9058-4E98-ABE8-4AA30E3E765E}" destId="{A699B261-CD07-4152-9190-6CB353790D81}" srcOrd="0" destOrd="0" presId="urn:microsoft.com/office/officeart/2005/8/layout/lProcess1"/>
    <dgm:cxn modelId="{262312E4-D99B-4668-B342-42CDF71D6DBF}" type="presOf" srcId="{49F6C535-AEDD-422E-8DA1-343F4A9BD63D}" destId="{A9E7239A-43B8-4A11-A09F-1BD40C45998F}" srcOrd="0" destOrd="0" presId="urn:microsoft.com/office/officeart/2005/8/layout/lProcess1"/>
    <dgm:cxn modelId="{D7331F4E-F693-42D6-8E84-40CBBA61CA71}" type="presOf" srcId="{67CBAAEB-3A26-4841-BC70-E0A759DE07D6}" destId="{EA4A5577-68DE-4BD3-AFDF-5029F5786B34}" srcOrd="0" destOrd="0" presId="urn:microsoft.com/office/officeart/2005/8/layout/lProcess1"/>
    <dgm:cxn modelId="{85914127-7E26-420D-B4FC-CB3C4AF7FEC4}" type="presOf" srcId="{DE6B8824-626D-466E-8CDC-2008B838A072}" destId="{3E71FAB2-8AE2-45C6-9DC4-9BA6947EF0E5}" srcOrd="0" destOrd="0" presId="urn:microsoft.com/office/officeart/2005/8/layout/lProcess1"/>
    <dgm:cxn modelId="{3EB93B6D-9024-4609-9E4D-6B7017133B99}" type="presOf" srcId="{BFD57C8F-B189-41D4-A94D-330FD6C6A7AD}" destId="{32431A9A-2BEB-4796-AD87-4816BB38CF71}" srcOrd="0" destOrd="0" presId="urn:microsoft.com/office/officeart/2005/8/layout/lProcess1"/>
    <dgm:cxn modelId="{FD4BD921-232B-4800-B800-C5AA546F8ED3}" type="presOf" srcId="{F5360448-A2E9-47D6-B5AF-99987B9A403F}" destId="{0255A01A-3155-4BED-BC82-446177CAC1F7}" srcOrd="0" destOrd="0" presId="urn:microsoft.com/office/officeart/2005/8/layout/lProcess1"/>
    <dgm:cxn modelId="{294DCDCD-B081-4C0E-A9AA-015B8A465BFC}" srcId="{67CBAAEB-3A26-4841-BC70-E0A759DE07D6}" destId="{BFD57C8F-B189-41D4-A94D-330FD6C6A7AD}" srcOrd="2" destOrd="0" parTransId="{5A33FBC7-D251-497F-8573-DB9F5E4E6DF7}" sibTransId="{C3CD8214-DF06-4912-982F-772236126C36}"/>
    <dgm:cxn modelId="{E6D173F4-6F5F-4EE5-92EC-B31713F43DF1}" type="presOf" srcId="{CD7F725B-67AB-4AC7-8F9A-F310247910D2}" destId="{912B8C81-B6AB-4883-A0C3-1B66D9757147}" srcOrd="0" destOrd="0" presId="urn:microsoft.com/office/officeart/2005/8/layout/lProcess1"/>
    <dgm:cxn modelId="{B0AB3EE9-33C8-4452-B531-71C53BEC55D6}" srcId="{67CBAAEB-3A26-4841-BC70-E0A759DE07D6}" destId="{6FFADA51-5E5D-4C0A-9478-72EA0F2A09BB}" srcOrd="3" destOrd="0" parTransId="{184C4DAA-6FD2-49CC-B85E-CA82E102680A}" sibTransId="{DE6B8824-626D-466E-8CDC-2008B838A072}"/>
    <dgm:cxn modelId="{075FEF1C-301D-4AA7-9F19-0CEDDABF44C9}" srcId="{92445FEE-EB7C-41DD-B2CA-584C47E9FF9E}" destId="{F8169B89-0496-4A98-B317-3DB856F7DADE}" srcOrd="2" destOrd="0" parTransId="{3887A64D-0D5A-43C8-BDAB-78D345413B31}" sibTransId="{4E57BB2E-C1B8-46F2-9915-942821932317}"/>
    <dgm:cxn modelId="{49F7A309-D5F1-457F-8D05-C388398BB4C1}" srcId="{92445FEE-EB7C-41DD-B2CA-584C47E9FF9E}" destId="{F5360448-A2E9-47D6-B5AF-99987B9A403F}" srcOrd="1" destOrd="0" parTransId="{8C05E9B6-3412-4E1A-9658-20A4D8CEC839}" sibTransId="{74FB237F-3469-4FF8-9D66-A5B0509AC1D2}"/>
    <dgm:cxn modelId="{FD731532-7A4A-40C2-8D48-75F3626686D1}" type="presOf" srcId="{F8169B89-0496-4A98-B317-3DB856F7DADE}" destId="{BCBF85A9-FFD7-4267-AE51-70BA3408F2F0}" srcOrd="0" destOrd="0" presId="urn:microsoft.com/office/officeart/2005/8/layout/lProcess1"/>
    <dgm:cxn modelId="{E4AF1265-D621-415A-8051-56F25F70FAA1}" srcId="{DD018DF7-AE97-463D-AE9C-F934E3BE809B}" destId="{67CBAAEB-3A26-4841-BC70-E0A759DE07D6}" srcOrd="1" destOrd="0" parTransId="{0F69A440-D029-41C5-B1AD-B85633B4D314}" sibTransId="{54919697-82F8-4B22-9006-B2E8B1851C01}"/>
    <dgm:cxn modelId="{ED3A2A69-8E37-4EC1-A2C4-811286C0860C}" type="presOf" srcId="{D829A699-5703-42E0-9AD9-1BA3A287CF00}" destId="{261EF7D3-77D6-419C-BD5C-82A800AC53A7}" srcOrd="0" destOrd="0" presId="urn:microsoft.com/office/officeart/2005/8/layout/lProcess1"/>
    <dgm:cxn modelId="{33F530C5-BCAE-4C6E-8597-0F16E1C56A0A}" type="presParOf" srcId="{470E8257-FA64-4F8D-A8E4-8D4C8FA5C6C4}" destId="{AEE02DF4-C64D-4008-80BB-1E3A9D00C035}" srcOrd="0" destOrd="0" presId="urn:microsoft.com/office/officeart/2005/8/layout/lProcess1"/>
    <dgm:cxn modelId="{F4FABE89-C2A5-48B5-93C4-D2C5FD4A37F1}" type="presParOf" srcId="{AEE02DF4-C64D-4008-80BB-1E3A9D00C035}" destId="{81DC7FD4-2AC1-4862-A20E-00D6DC69CC32}" srcOrd="0" destOrd="0" presId="urn:microsoft.com/office/officeart/2005/8/layout/lProcess1"/>
    <dgm:cxn modelId="{D3A865BE-1A0C-4F01-8E9D-46E3EA8CA48F}" type="presParOf" srcId="{AEE02DF4-C64D-4008-80BB-1E3A9D00C035}" destId="{49AC9581-B424-4378-9E99-26EAA0FDAB19}" srcOrd="1" destOrd="0" presId="urn:microsoft.com/office/officeart/2005/8/layout/lProcess1"/>
    <dgm:cxn modelId="{534824AD-AC50-467E-8D27-8A87D4490DE0}" type="presParOf" srcId="{AEE02DF4-C64D-4008-80BB-1E3A9D00C035}" destId="{07A454A9-47B4-481A-9E35-AD53A7302C6A}" srcOrd="2" destOrd="0" presId="urn:microsoft.com/office/officeart/2005/8/layout/lProcess1"/>
    <dgm:cxn modelId="{9726EA50-283D-40BB-80BD-3A915A681770}" type="presParOf" srcId="{AEE02DF4-C64D-4008-80BB-1E3A9D00C035}" destId="{59E06E6A-1ED8-43EB-9987-978B83B1A03B}" srcOrd="3" destOrd="0" presId="urn:microsoft.com/office/officeart/2005/8/layout/lProcess1"/>
    <dgm:cxn modelId="{74D9840E-BDA2-4131-AC86-0A249D4B1392}" type="presParOf" srcId="{AEE02DF4-C64D-4008-80BB-1E3A9D00C035}" destId="{0255A01A-3155-4BED-BC82-446177CAC1F7}" srcOrd="4" destOrd="0" presId="urn:microsoft.com/office/officeart/2005/8/layout/lProcess1"/>
    <dgm:cxn modelId="{2AB56985-1B31-4FE5-B0D0-2241F13D7BFE}" type="presParOf" srcId="{AEE02DF4-C64D-4008-80BB-1E3A9D00C035}" destId="{2D0E06C1-5A16-4DC6-9799-DBAB7CBD07DD}" srcOrd="5" destOrd="0" presId="urn:microsoft.com/office/officeart/2005/8/layout/lProcess1"/>
    <dgm:cxn modelId="{F64BBEE4-F9E8-4881-AE7B-1580D5D7E2B8}" type="presParOf" srcId="{AEE02DF4-C64D-4008-80BB-1E3A9D00C035}" destId="{BCBF85A9-FFD7-4267-AE51-70BA3408F2F0}" srcOrd="6" destOrd="0" presId="urn:microsoft.com/office/officeart/2005/8/layout/lProcess1"/>
    <dgm:cxn modelId="{488240C4-C65E-4547-B4B3-B16BC71497FB}" type="presParOf" srcId="{AEE02DF4-C64D-4008-80BB-1E3A9D00C035}" destId="{FE5BB585-9875-436A-844A-E0D4D9C6ECBA}" srcOrd="7" destOrd="0" presId="urn:microsoft.com/office/officeart/2005/8/layout/lProcess1"/>
    <dgm:cxn modelId="{2440F12F-2AE4-47DF-9833-3321728CE5FF}" type="presParOf" srcId="{AEE02DF4-C64D-4008-80BB-1E3A9D00C035}" destId="{A9E7239A-43B8-4A11-A09F-1BD40C45998F}" srcOrd="8" destOrd="0" presId="urn:microsoft.com/office/officeart/2005/8/layout/lProcess1"/>
    <dgm:cxn modelId="{97465E43-D094-4876-A727-6FCFC432D777}" type="presParOf" srcId="{AEE02DF4-C64D-4008-80BB-1E3A9D00C035}" destId="{912B8C81-B6AB-4883-A0C3-1B66D9757147}" srcOrd="9" destOrd="0" presId="urn:microsoft.com/office/officeart/2005/8/layout/lProcess1"/>
    <dgm:cxn modelId="{79F2435A-4758-40EF-948C-986CA096DDAE}" type="presParOf" srcId="{AEE02DF4-C64D-4008-80BB-1E3A9D00C035}" destId="{A699B261-CD07-4152-9190-6CB353790D81}" srcOrd="10" destOrd="0" presId="urn:microsoft.com/office/officeart/2005/8/layout/lProcess1"/>
    <dgm:cxn modelId="{093FA388-592C-4B3F-A351-AE30DE021D9B}" type="presParOf" srcId="{AEE02DF4-C64D-4008-80BB-1E3A9D00C035}" destId="{01F7AAE1-9916-4848-9A19-D77F646F7527}" srcOrd="11" destOrd="0" presId="urn:microsoft.com/office/officeart/2005/8/layout/lProcess1"/>
    <dgm:cxn modelId="{C73F0B5C-1A80-4E6A-851D-9136FF912882}" type="presParOf" srcId="{AEE02DF4-C64D-4008-80BB-1E3A9D00C035}" destId="{9F0B8341-0F1A-4C26-9832-EFDAA7C05BE0}" srcOrd="12" destOrd="0" presId="urn:microsoft.com/office/officeart/2005/8/layout/lProcess1"/>
    <dgm:cxn modelId="{494AC169-F34F-4CAB-8149-C23EC5A16371}" type="presParOf" srcId="{470E8257-FA64-4F8D-A8E4-8D4C8FA5C6C4}" destId="{9C58FEEF-4BB7-4F2E-AFA3-C7DB739BDCB5}" srcOrd="1" destOrd="0" presId="urn:microsoft.com/office/officeart/2005/8/layout/lProcess1"/>
    <dgm:cxn modelId="{FA95D565-DF76-47D7-A335-1B3DE8AE58F6}" type="presParOf" srcId="{470E8257-FA64-4F8D-A8E4-8D4C8FA5C6C4}" destId="{8B31F47D-882B-4732-B76C-901416810624}" srcOrd="2" destOrd="0" presId="urn:microsoft.com/office/officeart/2005/8/layout/lProcess1"/>
    <dgm:cxn modelId="{4ED1E2AB-8D7E-49ED-B845-8F681B7D9FDC}" type="presParOf" srcId="{8B31F47D-882B-4732-B76C-901416810624}" destId="{EA4A5577-68DE-4BD3-AFDF-5029F5786B34}" srcOrd="0" destOrd="0" presId="urn:microsoft.com/office/officeart/2005/8/layout/lProcess1"/>
    <dgm:cxn modelId="{BDC799AE-4ADC-4DAA-B0D6-9021DB641C27}" type="presParOf" srcId="{8B31F47D-882B-4732-B76C-901416810624}" destId="{261EF7D3-77D6-419C-BD5C-82A800AC53A7}" srcOrd="1" destOrd="0" presId="urn:microsoft.com/office/officeart/2005/8/layout/lProcess1"/>
    <dgm:cxn modelId="{5831B9E5-C580-480B-BD64-EB0ADBBBD538}" type="presParOf" srcId="{8B31F47D-882B-4732-B76C-901416810624}" destId="{CC964019-D0ED-4609-B247-A8AD6918B7C7}" srcOrd="2" destOrd="0" presId="urn:microsoft.com/office/officeart/2005/8/layout/lProcess1"/>
    <dgm:cxn modelId="{AD75A840-4077-4A00-8AB3-285F4C76F827}" type="presParOf" srcId="{8B31F47D-882B-4732-B76C-901416810624}" destId="{1A5552B9-7FC2-492A-8E1A-5E432AAF8775}" srcOrd="3" destOrd="0" presId="urn:microsoft.com/office/officeart/2005/8/layout/lProcess1"/>
    <dgm:cxn modelId="{A7847F48-0DE4-4AA0-9737-E64946807F82}" type="presParOf" srcId="{8B31F47D-882B-4732-B76C-901416810624}" destId="{1494D9D5-A872-4414-8F2C-85F5537701B2}" srcOrd="4" destOrd="0" presId="urn:microsoft.com/office/officeart/2005/8/layout/lProcess1"/>
    <dgm:cxn modelId="{649518EC-2547-4D4E-BD06-32708FEF7529}" type="presParOf" srcId="{8B31F47D-882B-4732-B76C-901416810624}" destId="{20F6B0B3-779D-4E7B-8937-5F9DAD5B59C7}" srcOrd="5" destOrd="0" presId="urn:microsoft.com/office/officeart/2005/8/layout/lProcess1"/>
    <dgm:cxn modelId="{2C033A9E-E807-43EE-B90C-26E2BC5FC8BE}" type="presParOf" srcId="{8B31F47D-882B-4732-B76C-901416810624}" destId="{32431A9A-2BEB-4796-AD87-4816BB38CF71}" srcOrd="6" destOrd="0" presId="urn:microsoft.com/office/officeart/2005/8/layout/lProcess1"/>
    <dgm:cxn modelId="{C5638FC4-2F14-4A9D-8228-B634BB946E68}" type="presParOf" srcId="{8B31F47D-882B-4732-B76C-901416810624}" destId="{DE8F5C02-CA17-46F4-BCEE-14B0E425844D}" srcOrd="7" destOrd="0" presId="urn:microsoft.com/office/officeart/2005/8/layout/lProcess1"/>
    <dgm:cxn modelId="{49051650-2E0E-4B7D-A564-6506190F75AA}" type="presParOf" srcId="{8B31F47D-882B-4732-B76C-901416810624}" destId="{19340F79-8982-4E4D-A2E7-5DF28355152D}" srcOrd="8" destOrd="0" presId="urn:microsoft.com/office/officeart/2005/8/layout/lProcess1"/>
    <dgm:cxn modelId="{8472DBA4-C55D-4B1E-82C9-7E3A90443231}" type="presParOf" srcId="{8B31F47D-882B-4732-B76C-901416810624}" destId="{3E71FAB2-8AE2-45C6-9DC4-9BA6947EF0E5}" srcOrd="9" destOrd="0" presId="urn:microsoft.com/office/officeart/2005/8/layout/lProcess1"/>
    <dgm:cxn modelId="{E90170A0-CB0B-49EB-9A44-F53403E40EC8}" type="presParOf" srcId="{8B31F47D-882B-4732-B76C-901416810624}" destId="{72066C12-6538-4A65-8EB6-919F3309BC6C}" srcOrd="10" destOrd="0" presId="urn:microsoft.com/office/officeart/2005/8/layout/l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A3E5FF95-2538-4E7E-8041-2DF8A0C7A05E}" type="doc">
      <dgm:prSet loTypeId="urn:microsoft.com/office/officeart/2005/8/layout/process1" loCatId="process" qsTypeId="urn:microsoft.com/office/officeart/2005/8/quickstyle/simple1" qsCatId="simple" csTypeId="urn:microsoft.com/office/officeart/2005/8/colors/accent4_1" csCatId="accent4" phldr="1"/>
      <dgm:spPr/>
    </dgm:pt>
    <dgm:pt modelId="{CBA01662-D253-49EE-ABD6-179AAB98ECDA}">
      <dgm:prSet phldrT="[Text]"/>
      <dgm:spPr>
        <a:solidFill>
          <a:schemeClr val="accent1">
            <a:lumMod val="40000"/>
            <a:lumOff val="60000"/>
          </a:schemeClr>
        </a:solidFill>
      </dgm:spPr>
      <dgm:t>
        <a:bodyPr/>
        <a:lstStyle/>
        <a:p>
          <a:r>
            <a:rPr lang="id-ID" dirty="0" smtClean="0">
              <a:solidFill>
                <a:schemeClr val="tx1"/>
              </a:solidFill>
            </a:rPr>
            <a:t>Perlengkapan</a:t>
          </a:r>
          <a:endParaRPr lang="en-GB" dirty="0">
            <a:solidFill>
              <a:schemeClr val="tx1"/>
            </a:solidFill>
          </a:endParaRPr>
        </a:p>
      </dgm:t>
    </dgm:pt>
    <dgm:pt modelId="{B210563D-A272-4E6F-B5E1-105CF229983A}" type="parTrans" cxnId="{3E887C9A-D2CD-49ED-9BA1-869522D68AF8}">
      <dgm:prSet/>
      <dgm:spPr/>
      <dgm:t>
        <a:bodyPr/>
        <a:lstStyle/>
        <a:p>
          <a:endParaRPr lang="en-GB"/>
        </a:p>
      </dgm:t>
    </dgm:pt>
    <dgm:pt modelId="{3B6DC419-48CC-48C8-8BC3-1658C81C3BB2}" type="sibTrans" cxnId="{3E887C9A-D2CD-49ED-9BA1-869522D68AF8}">
      <dgm:prSet/>
      <dgm:spPr/>
      <dgm:t>
        <a:bodyPr/>
        <a:lstStyle/>
        <a:p>
          <a:endParaRPr lang="en-GB"/>
        </a:p>
      </dgm:t>
    </dgm:pt>
    <dgm:pt modelId="{ABE0DA70-6031-474E-AB65-85E82308085E}">
      <dgm:prSet phldrT="[Text]"/>
      <dgm:spPr>
        <a:noFill/>
      </dgm:spPr>
      <dgm:t>
        <a:bodyPr/>
        <a:lstStyle/>
        <a:p>
          <a:r>
            <a:rPr lang="id-ID" dirty="0" smtClean="0"/>
            <a:t>Aktivitas</a:t>
          </a:r>
          <a:endParaRPr lang="en-GB" dirty="0"/>
        </a:p>
      </dgm:t>
    </dgm:pt>
    <dgm:pt modelId="{EF14A300-3B7C-44AF-8B33-D80943790442}" type="parTrans" cxnId="{27783472-9BEF-4CAE-B3FD-89550058042D}">
      <dgm:prSet/>
      <dgm:spPr/>
      <dgm:t>
        <a:bodyPr/>
        <a:lstStyle/>
        <a:p>
          <a:endParaRPr lang="en-GB"/>
        </a:p>
      </dgm:t>
    </dgm:pt>
    <dgm:pt modelId="{529A5EAF-CFA4-4DEA-87E5-E31C92649B51}" type="sibTrans" cxnId="{27783472-9BEF-4CAE-B3FD-89550058042D}">
      <dgm:prSet/>
      <dgm:spPr/>
      <dgm:t>
        <a:bodyPr/>
        <a:lstStyle/>
        <a:p>
          <a:endParaRPr lang="en-GB"/>
        </a:p>
      </dgm:t>
    </dgm:pt>
    <dgm:pt modelId="{98F73A4F-40C6-4839-A43F-EAC65B8FCD9A}">
      <dgm:prSet phldrT="[Text]"/>
      <dgm:spPr>
        <a:noFill/>
      </dgm:spPr>
      <dgm:t>
        <a:bodyPr/>
        <a:lstStyle/>
        <a:p>
          <a:r>
            <a:rPr lang="id-ID" dirty="0" smtClean="0"/>
            <a:t>Pendekatan</a:t>
          </a:r>
          <a:endParaRPr lang="en-GB" dirty="0"/>
        </a:p>
      </dgm:t>
    </dgm:pt>
    <dgm:pt modelId="{8DEB5326-C370-4424-B25E-2C97A66D8F31}" type="parTrans" cxnId="{94094FC9-63E3-4F5F-96F9-CA5CD3227E71}">
      <dgm:prSet/>
      <dgm:spPr/>
      <dgm:t>
        <a:bodyPr/>
        <a:lstStyle/>
        <a:p>
          <a:endParaRPr lang="en-GB"/>
        </a:p>
      </dgm:t>
    </dgm:pt>
    <dgm:pt modelId="{73620452-6CA0-4461-863A-8D41A1B3E6F5}" type="sibTrans" cxnId="{94094FC9-63E3-4F5F-96F9-CA5CD3227E71}">
      <dgm:prSet/>
      <dgm:spPr/>
      <dgm:t>
        <a:bodyPr/>
        <a:lstStyle/>
        <a:p>
          <a:endParaRPr lang="en-GB"/>
        </a:p>
      </dgm:t>
    </dgm:pt>
    <dgm:pt modelId="{0B61B539-F074-4831-9A85-A73F967CB969}">
      <dgm:prSet phldrT="[Text]"/>
      <dgm:spPr>
        <a:noFill/>
      </dgm:spPr>
      <dgm:t>
        <a:bodyPr/>
        <a:lstStyle/>
        <a:p>
          <a:r>
            <a:rPr lang="id-ID" dirty="0" smtClean="0"/>
            <a:t>Hasil Akhir</a:t>
          </a:r>
          <a:endParaRPr lang="en-GB" dirty="0"/>
        </a:p>
      </dgm:t>
    </dgm:pt>
    <dgm:pt modelId="{7AD150EC-81B6-4C59-ACFC-1E1A34470BE6}" type="parTrans" cxnId="{F2DB8934-0C2D-4F86-8E62-090FBEB0BDDA}">
      <dgm:prSet/>
      <dgm:spPr/>
      <dgm:t>
        <a:bodyPr/>
        <a:lstStyle/>
        <a:p>
          <a:endParaRPr lang="en-GB"/>
        </a:p>
      </dgm:t>
    </dgm:pt>
    <dgm:pt modelId="{9742A865-887B-4235-A377-39971F88355F}" type="sibTrans" cxnId="{F2DB8934-0C2D-4F86-8E62-090FBEB0BDDA}">
      <dgm:prSet/>
      <dgm:spPr/>
      <dgm:t>
        <a:bodyPr/>
        <a:lstStyle/>
        <a:p>
          <a:endParaRPr lang="en-GB"/>
        </a:p>
      </dgm:t>
    </dgm:pt>
    <dgm:pt modelId="{3AB2AA43-BFA1-40AF-9CF3-7D4D4260F6E5}">
      <dgm:prSet phldrT="[Text]"/>
      <dgm:spPr>
        <a:noFill/>
      </dgm:spPr>
      <dgm:t>
        <a:bodyPr/>
        <a:lstStyle/>
        <a:p>
          <a:r>
            <a:rPr lang="id-ID" dirty="0" smtClean="0"/>
            <a:t>Tujuan akhir/Visi</a:t>
          </a:r>
          <a:endParaRPr lang="en-GB" dirty="0"/>
        </a:p>
      </dgm:t>
    </dgm:pt>
    <dgm:pt modelId="{7AE9C617-D65D-481F-9725-9846CAB7D3C5}" type="parTrans" cxnId="{D0E52A39-EF9F-4990-8F1C-FCB69AAC3F46}">
      <dgm:prSet/>
      <dgm:spPr/>
      <dgm:t>
        <a:bodyPr/>
        <a:lstStyle/>
        <a:p>
          <a:endParaRPr lang="en-GB"/>
        </a:p>
      </dgm:t>
    </dgm:pt>
    <dgm:pt modelId="{05DBD723-FB01-4C3E-814B-B7DDC5D31B8B}" type="sibTrans" cxnId="{D0E52A39-EF9F-4990-8F1C-FCB69AAC3F46}">
      <dgm:prSet/>
      <dgm:spPr/>
      <dgm:t>
        <a:bodyPr/>
        <a:lstStyle/>
        <a:p>
          <a:endParaRPr lang="en-GB"/>
        </a:p>
      </dgm:t>
    </dgm:pt>
    <dgm:pt modelId="{45ACD862-149C-4B24-B713-B07103F6921E}" type="pres">
      <dgm:prSet presAssocID="{A3E5FF95-2538-4E7E-8041-2DF8A0C7A05E}" presName="Name0" presStyleCnt="0">
        <dgm:presLayoutVars>
          <dgm:dir/>
          <dgm:resizeHandles val="exact"/>
        </dgm:presLayoutVars>
      </dgm:prSet>
      <dgm:spPr/>
    </dgm:pt>
    <dgm:pt modelId="{F7A3AC19-A53D-48AD-BFB1-1E93D9DA0C2E}" type="pres">
      <dgm:prSet presAssocID="{CBA01662-D253-49EE-ABD6-179AAB98ECDA}" presName="node" presStyleLbl="node1" presStyleIdx="0" presStyleCnt="5">
        <dgm:presLayoutVars>
          <dgm:bulletEnabled val="1"/>
        </dgm:presLayoutVars>
      </dgm:prSet>
      <dgm:spPr/>
      <dgm:t>
        <a:bodyPr/>
        <a:lstStyle/>
        <a:p>
          <a:endParaRPr lang="en-GB"/>
        </a:p>
      </dgm:t>
    </dgm:pt>
    <dgm:pt modelId="{57985D94-606D-4045-A418-912AE4F50077}" type="pres">
      <dgm:prSet presAssocID="{3B6DC419-48CC-48C8-8BC3-1658C81C3BB2}" presName="sibTrans" presStyleLbl="sibTrans2D1" presStyleIdx="0" presStyleCnt="4"/>
      <dgm:spPr/>
      <dgm:t>
        <a:bodyPr/>
        <a:lstStyle/>
        <a:p>
          <a:endParaRPr lang="en-GB"/>
        </a:p>
      </dgm:t>
    </dgm:pt>
    <dgm:pt modelId="{DAE82053-7D04-4DDC-B4AF-E34395DD7D56}" type="pres">
      <dgm:prSet presAssocID="{3B6DC419-48CC-48C8-8BC3-1658C81C3BB2}" presName="connectorText" presStyleLbl="sibTrans2D1" presStyleIdx="0" presStyleCnt="4"/>
      <dgm:spPr/>
      <dgm:t>
        <a:bodyPr/>
        <a:lstStyle/>
        <a:p>
          <a:endParaRPr lang="en-GB"/>
        </a:p>
      </dgm:t>
    </dgm:pt>
    <dgm:pt modelId="{F734D432-B06C-4400-934D-D3F0945A5C1E}" type="pres">
      <dgm:prSet presAssocID="{ABE0DA70-6031-474E-AB65-85E82308085E}" presName="node" presStyleLbl="node1" presStyleIdx="1" presStyleCnt="5">
        <dgm:presLayoutVars>
          <dgm:bulletEnabled val="1"/>
        </dgm:presLayoutVars>
      </dgm:prSet>
      <dgm:spPr/>
      <dgm:t>
        <a:bodyPr/>
        <a:lstStyle/>
        <a:p>
          <a:endParaRPr lang="en-GB"/>
        </a:p>
      </dgm:t>
    </dgm:pt>
    <dgm:pt modelId="{397C09F4-275D-4287-B184-4E7BE6C614DB}" type="pres">
      <dgm:prSet presAssocID="{529A5EAF-CFA4-4DEA-87E5-E31C92649B51}" presName="sibTrans" presStyleLbl="sibTrans2D1" presStyleIdx="1" presStyleCnt="4"/>
      <dgm:spPr/>
      <dgm:t>
        <a:bodyPr/>
        <a:lstStyle/>
        <a:p>
          <a:endParaRPr lang="en-GB"/>
        </a:p>
      </dgm:t>
    </dgm:pt>
    <dgm:pt modelId="{965DB873-9A36-4F6F-AD45-0AC5DF414EDD}" type="pres">
      <dgm:prSet presAssocID="{529A5EAF-CFA4-4DEA-87E5-E31C92649B51}" presName="connectorText" presStyleLbl="sibTrans2D1" presStyleIdx="1" presStyleCnt="4"/>
      <dgm:spPr/>
      <dgm:t>
        <a:bodyPr/>
        <a:lstStyle/>
        <a:p>
          <a:endParaRPr lang="en-GB"/>
        </a:p>
      </dgm:t>
    </dgm:pt>
    <dgm:pt modelId="{6EB5FA5F-3DFD-4BBE-965E-B78F2EFFD536}" type="pres">
      <dgm:prSet presAssocID="{98F73A4F-40C6-4839-A43F-EAC65B8FCD9A}" presName="node" presStyleLbl="node1" presStyleIdx="2" presStyleCnt="5">
        <dgm:presLayoutVars>
          <dgm:bulletEnabled val="1"/>
        </dgm:presLayoutVars>
      </dgm:prSet>
      <dgm:spPr/>
      <dgm:t>
        <a:bodyPr/>
        <a:lstStyle/>
        <a:p>
          <a:endParaRPr lang="en-GB"/>
        </a:p>
      </dgm:t>
    </dgm:pt>
    <dgm:pt modelId="{8264ACD0-3F38-41FE-8D30-3C18C4A0160D}" type="pres">
      <dgm:prSet presAssocID="{73620452-6CA0-4461-863A-8D41A1B3E6F5}" presName="sibTrans" presStyleLbl="sibTrans2D1" presStyleIdx="2" presStyleCnt="4"/>
      <dgm:spPr/>
      <dgm:t>
        <a:bodyPr/>
        <a:lstStyle/>
        <a:p>
          <a:endParaRPr lang="en-GB"/>
        </a:p>
      </dgm:t>
    </dgm:pt>
    <dgm:pt modelId="{49A4489A-CB39-4DF6-8089-E48BF8A811FB}" type="pres">
      <dgm:prSet presAssocID="{73620452-6CA0-4461-863A-8D41A1B3E6F5}" presName="connectorText" presStyleLbl="sibTrans2D1" presStyleIdx="2" presStyleCnt="4"/>
      <dgm:spPr/>
      <dgm:t>
        <a:bodyPr/>
        <a:lstStyle/>
        <a:p>
          <a:endParaRPr lang="en-GB"/>
        </a:p>
      </dgm:t>
    </dgm:pt>
    <dgm:pt modelId="{6BA4E33A-B637-4572-A8B7-7E0DA3972893}" type="pres">
      <dgm:prSet presAssocID="{0B61B539-F074-4831-9A85-A73F967CB969}" presName="node" presStyleLbl="node1" presStyleIdx="3" presStyleCnt="5">
        <dgm:presLayoutVars>
          <dgm:bulletEnabled val="1"/>
        </dgm:presLayoutVars>
      </dgm:prSet>
      <dgm:spPr/>
      <dgm:t>
        <a:bodyPr/>
        <a:lstStyle/>
        <a:p>
          <a:endParaRPr lang="en-GB"/>
        </a:p>
      </dgm:t>
    </dgm:pt>
    <dgm:pt modelId="{FDD17A2A-B467-4E03-A2C0-2EED6E9C7FD1}" type="pres">
      <dgm:prSet presAssocID="{9742A865-887B-4235-A377-39971F88355F}" presName="sibTrans" presStyleLbl="sibTrans2D1" presStyleIdx="3" presStyleCnt="4"/>
      <dgm:spPr/>
      <dgm:t>
        <a:bodyPr/>
        <a:lstStyle/>
        <a:p>
          <a:endParaRPr lang="en-GB"/>
        </a:p>
      </dgm:t>
    </dgm:pt>
    <dgm:pt modelId="{3974DD0D-ED35-4AD6-AEAE-59ADF3ED077A}" type="pres">
      <dgm:prSet presAssocID="{9742A865-887B-4235-A377-39971F88355F}" presName="connectorText" presStyleLbl="sibTrans2D1" presStyleIdx="3" presStyleCnt="4"/>
      <dgm:spPr/>
      <dgm:t>
        <a:bodyPr/>
        <a:lstStyle/>
        <a:p>
          <a:endParaRPr lang="en-GB"/>
        </a:p>
      </dgm:t>
    </dgm:pt>
    <dgm:pt modelId="{B8ADF41E-429E-4566-8847-C4E9C501F8D0}" type="pres">
      <dgm:prSet presAssocID="{3AB2AA43-BFA1-40AF-9CF3-7D4D4260F6E5}" presName="node" presStyleLbl="node1" presStyleIdx="4" presStyleCnt="5">
        <dgm:presLayoutVars>
          <dgm:bulletEnabled val="1"/>
        </dgm:presLayoutVars>
      </dgm:prSet>
      <dgm:spPr/>
      <dgm:t>
        <a:bodyPr/>
        <a:lstStyle/>
        <a:p>
          <a:endParaRPr lang="en-GB"/>
        </a:p>
      </dgm:t>
    </dgm:pt>
  </dgm:ptLst>
  <dgm:cxnLst>
    <dgm:cxn modelId="{D839DEB5-D03D-4CCF-901E-59D22D9513D2}" type="presOf" srcId="{529A5EAF-CFA4-4DEA-87E5-E31C92649B51}" destId="{397C09F4-275D-4287-B184-4E7BE6C614DB}" srcOrd="0" destOrd="0" presId="urn:microsoft.com/office/officeart/2005/8/layout/process1"/>
    <dgm:cxn modelId="{08FFBBC1-C999-470C-8494-A3547AA98D23}" type="presOf" srcId="{3B6DC419-48CC-48C8-8BC3-1658C81C3BB2}" destId="{57985D94-606D-4045-A418-912AE4F50077}" srcOrd="0" destOrd="0" presId="urn:microsoft.com/office/officeart/2005/8/layout/process1"/>
    <dgm:cxn modelId="{599A9B40-A4F6-4B56-B4F4-9B97DC226BDD}" type="presOf" srcId="{9742A865-887B-4235-A377-39971F88355F}" destId="{3974DD0D-ED35-4AD6-AEAE-59ADF3ED077A}" srcOrd="1" destOrd="0" presId="urn:microsoft.com/office/officeart/2005/8/layout/process1"/>
    <dgm:cxn modelId="{27783472-9BEF-4CAE-B3FD-89550058042D}" srcId="{A3E5FF95-2538-4E7E-8041-2DF8A0C7A05E}" destId="{ABE0DA70-6031-474E-AB65-85E82308085E}" srcOrd="1" destOrd="0" parTransId="{EF14A300-3B7C-44AF-8B33-D80943790442}" sibTransId="{529A5EAF-CFA4-4DEA-87E5-E31C92649B51}"/>
    <dgm:cxn modelId="{F2DB8934-0C2D-4F86-8E62-090FBEB0BDDA}" srcId="{A3E5FF95-2538-4E7E-8041-2DF8A0C7A05E}" destId="{0B61B539-F074-4831-9A85-A73F967CB969}" srcOrd="3" destOrd="0" parTransId="{7AD150EC-81B6-4C59-ACFC-1E1A34470BE6}" sibTransId="{9742A865-887B-4235-A377-39971F88355F}"/>
    <dgm:cxn modelId="{94094FC9-63E3-4F5F-96F9-CA5CD3227E71}" srcId="{A3E5FF95-2538-4E7E-8041-2DF8A0C7A05E}" destId="{98F73A4F-40C6-4839-A43F-EAC65B8FCD9A}" srcOrd="2" destOrd="0" parTransId="{8DEB5326-C370-4424-B25E-2C97A66D8F31}" sibTransId="{73620452-6CA0-4461-863A-8D41A1B3E6F5}"/>
    <dgm:cxn modelId="{CC503087-C813-4602-AC25-79EB71A02496}" type="presOf" srcId="{73620452-6CA0-4461-863A-8D41A1B3E6F5}" destId="{49A4489A-CB39-4DF6-8089-E48BF8A811FB}" srcOrd="1" destOrd="0" presId="urn:microsoft.com/office/officeart/2005/8/layout/process1"/>
    <dgm:cxn modelId="{0B235635-06B9-4774-A724-01CA19CF2828}" type="presOf" srcId="{3AB2AA43-BFA1-40AF-9CF3-7D4D4260F6E5}" destId="{B8ADF41E-429E-4566-8847-C4E9C501F8D0}" srcOrd="0" destOrd="0" presId="urn:microsoft.com/office/officeart/2005/8/layout/process1"/>
    <dgm:cxn modelId="{CB708BBC-F85F-4BD4-80F4-B211E0E24EFD}" type="presOf" srcId="{0B61B539-F074-4831-9A85-A73F967CB969}" destId="{6BA4E33A-B637-4572-A8B7-7E0DA3972893}" srcOrd="0" destOrd="0" presId="urn:microsoft.com/office/officeart/2005/8/layout/process1"/>
    <dgm:cxn modelId="{C26A7434-0CDA-403A-A29C-5CF17753B79F}" type="presOf" srcId="{3B6DC419-48CC-48C8-8BC3-1658C81C3BB2}" destId="{DAE82053-7D04-4DDC-B4AF-E34395DD7D56}" srcOrd="1" destOrd="0" presId="urn:microsoft.com/office/officeart/2005/8/layout/process1"/>
    <dgm:cxn modelId="{CF3EFE33-6192-42C6-A50E-57A07FC55470}" type="presOf" srcId="{73620452-6CA0-4461-863A-8D41A1B3E6F5}" destId="{8264ACD0-3F38-41FE-8D30-3C18C4A0160D}" srcOrd="0" destOrd="0" presId="urn:microsoft.com/office/officeart/2005/8/layout/process1"/>
    <dgm:cxn modelId="{8A419CEE-C3CE-4D56-8AD6-693865E48E15}" type="presOf" srcId="{9742A865-887B-4235-A377-39971F88355F}" destId="{FDD17A2A-B467-4E03-A2C0-2EED6E9C7FD1}" srcOrd="0" destOrd="0" presId="urn:microsoft.com/office/officeart/2005/8/layout/process1"/>
    <dgm:cxn modelId="{399E877C-0408-4448-8EFF-37F212702FCB}" type="presOf" srcId="{A3E5FF95-2538-4E7E-8041-2DF8A0C7A05E}" destId="{45ACD862-149C-4B24-B713-B07103F6921E}" srcOrd="0" destOrd="0" presId="urn:microsoft.com/office/officeart/2005/8/layout/process1"/>
    <dgm:cxn modelId="{C76C9547-7EDD-4785-9FC1-6B51DF655EAA}" type="presOf" srcId="{529A5EAF-CFA4-4DEA-87E5-E31C92649B51}" destId="{965DB873-9A36-4F6F-AD45-0AC5DF414EDD}" srcOrd="1" destOrd="0" presId="urn:microsoft.com/office/officeart/2005/8/layout/process1"/>
    <dgm:cxn modelId="{B3F59FA1-DC81-4AC2-8FFA-328383076DC3}" type="presOf" srcId="{98F73A4F-40C6-4839-A43F-EAC65B8FCD9A}" destId="{6EB5FA5F-3DFD-4BBE-965E-B78F2EFFD536}" srcOrd="0" destOrd="0" presId="urn:microsoft.com/office/officeart/2005/8/layout/process1"/>
    <dgm:cxn modelId="{A8F654DD-9305-45ED-B3A9-B8804D2C56F6}" type="presOf" srcId="{CBA01662-D253-49EE-ABD6-179AAB98ECDA}" destId="{F7A3AC19-A53D-48AD-BFB1-1E93D9DA0C2E}" srcOrd="0" destOrd="0" presId="urn:microsoft.com/office/officeart/2005/8/layout/process1"/>
    <dgm:cxn modelId="{3E887C9A-D2CD-49ED-9BA1-869522D68AF8}" srcId="{A3E5FF95-2538-4E7E-8041-2DF8A0C7A05E}" destId="{CBA01662-D253-49EE-ABD6-179AAB98ECDA}" srcOrd="0" destOrd="0" parTransId="{B210563D-A272-4E6F-B5E1-105CF229983A}" sibTransId="{3B6DC419-48CC-48C8-8BC3-1658C81C3BB2}"/>
    <dgm:cxn modelId="{9FC11E55-A5B3-4EA7-A78D-37AA0129F55D}" type="presOf" srcId="{ABE0DA70-6031-474E-AB65-85E82308085E}" destId="{F734D432-B06C-4400-934D-D3F0945A5C1E}" srcOrd="0" destOrd="0" presId="urn:microsoft.com/office/officeart/2005/8/layout/process1"/>
    <dgm:cxn modelId="{D0E52A39-EF9F-4990-8F1C-FCB69AAC3F46}" srcId="{A3E5FF95-2538-4E7E-8041-2DF8A0C7A05E}" destId="{3AB2AA43-BFA1-40AF-9CF3-7D4D4260F6E5}" srcOrd="4" destOrd="0" parTransId="{7AE9C617-D65D-481F-9725-9846CAB7D3C5}" sibTransId="{05DBD723-FB01-4C3E-814B-B7DDC5D31B8B}"/>
    <dgm:cxn modelId="{21F26430-83BB-4AB2-A9D2-9A7905907FEA}" type="presParOf" srcId="{45ACD862-149C-4B24-B713-B07103F6921E}" destId="{F7A3AC19-A53D-48AD-BFB1-1E93D9DA0C2E}" srcOrd="0" destOrd="0" presId="urn:microsoft.com/office/officeart/2005/8/layout/process1"/>
    <dgm:cxn modelId="{AF00D5C2-0A64-47A3-A61E-6A9593595056}" type="presParOf" srcId="{45ACD862-149C-4B24-B713-B07103F6921E}" destId="{57985D94-606D-4045-A418-912AE4F50077}" srcOrd="1" destOrd="0" presId="urn:microsoft.com/office/officeart/2005/8/layout/process1"/>
    <dgm:cxn modelId="{F21325D9-13C4-4A9F-99F1-58EE84FF3BC8}" type="presParOf" srcId="{57985D94-606D-4045-A418-912AE4F50077}" destId="{DAE82053-7D04-4DDC-B4AF-E34395DD7D56}" srcOrd="0" destOrd="0" presId="urn:microsoft.com/office/officeart/2005/8/layout/process1"/>
    <dgm:cxn modelId="{617E4E72-4EE2-4C24-BFCD-0B5A879D42A0}" type="presParOf" srcId="{45ACD862-149C-4B24-B713-B07103F6921E}" destId="{F734D432-B06C-4400-934D-D3F0945A5C1E}" srcOrd="2" destOrd="0" presId="urn:microsoft.com/office/officeart/2005/8/layout/process1"/>
    <dgm:cxn modelId="{178AD85F-F137-45EC-AC8C-E4A39B40895E}" type="presParOf" srcId="{45ACD862-149C-4B24-B713-B07103F6921E}" destId="{397C09F4-275D-4287-B184-4E7BE6C614DB}" srcOrd="3" destOrd="0" presId="urn:microsoft.com/office/officeart/2005/8/layout/process1"/>
    <dgm:cxn modelId="{57C96A35-4050-41E3-B784-EC25314415E8}" type="presParOf" srcId="{397C09F4-275D-4287-B184-4E7BE6C614DB}" destId="{965DB873-9A36-4F6F-AD45-0AC5DF414EDD}" srcOrd="0" destOrd="0" presId="urn:microsoft.com/office/officeart/2005/8/layout/process1"/>
    <dgm:cxn modelId="{3422AD0B-58CB-490F-A1B7-63890A9ADD09}" type="presParOf" srcId="{45ACD862-149C-4B24-B713-B07103F6921E}" destId="{6EB5FA5F-3DFD-4BBE-965E-B78F2EFFD536}" srcOrd="4" destOrd="0" presId="urn:microsoft.com/office/officeart/2005/8/layout/process1"/>
    <dgm:cxn modelId="{E48DCA6F-CB01-4A04-8D8F-1CA7900511B1}" type="presParOf" srcId="{45ACD862-149C-4B24-B713-B07103F6921E}" destId="{8264ACD0-3F38-41FE-8D30-3C18C4A0160D}" srcOrd="5" destOrd="0" presId="urn:microsoft.com/office/officeart/2005/8/layout/process1"/>
    <dgm:cxn modelId="{74375259-8A6E-4119-870A-D09ECC61498B}" type="presParOf" srcId="{8264ACD0-3F38-41FE-8D30-3C18C4A0160D}" destId="{49A4489A-CB39-4DF6-8089-E48BF8A811FB}" srcOrd="0" destOrd="0" presId="urn:microsoft.com/office/officeart/2005/8/layout/process1"/>
    <dgm:cxn modelId="{F8649D17-5214-470F-83B2-E729EA4536DD}" type="presParOf" srcId="{45ACD862-149C-4B24-B713-B07103F6921E}" destId="{6BA4E33A-B637-4572-A8B7-7E0DA3972893}" srcOrd="6" destOrd="0" presId="urn:microsoft.com/office/officeart/2005/8/layout/process1"/>
    <dgm:cxn modelId="{65C2CE04-76AF-43BE-AFD9-E6F35640389A}" type="presParOf" srcId="{45ACD862-149C-4B24-B713-B07103F6921E}" destId="{FDD17A2A-B467-4E03-A2C0-2EED6E9C7FD1}" srcOrd="7" destOrd="0" presId="urn:microsoft.com/office/officeart/2005/8/layout/process1"/>
    <dgm:cxn modelId="{7A9CEF4C-FCA1-4F3F-99CA-ABD8728C0293}" type="presParOf" srcId="{FDD17A2A-B467-4E03-A2C0-2EED6E9C7FD1}" destId="{3974DD0D-ED35-4AD6-AEAE-59ADF3ED077A}" srcOrd="0" destOrd="0" presId="urn:microsoft.com/office/officeart/2005/8/layout/process1"/>
    <dgm:cxn modelId="{03F82EB2-F939-4D59-861A-9C5A1457A3F8}" type="presParOf" srcId="{45ACD862-149C-4B24-B713-B07103F6921E}" destId="{B8ADF41E-429E-4566-8847-C4E9C501F8D0}"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DD018DF7-AE97-463D-AE9C-F934E3BE809B}" type="doc">
      <dgm:prSet loTypeId="urn:microsoft.com/office/officeart/2005/8/layout/lProcess1" loCatId="process" qsTypeId="urn:microsoft.com/office/officeart/2005/8/quickstyle/simple1" qsCatId="simple" csTypeId="urn:microsoft.com/office/officeart/2005/8/colors/accent4_1" csCatId="accent4" phldr="1"/>
      <dgm:spPr/>
      <dgm:t>
        <a:bodyPr/>
        <a:lstStyle/>
        <a:p>
          <a:endParaRPr lang="en-GB"/>
        </a:p>
      </dgm:t>
    </dgm:pt>
    <dgm:pt modelId="{05B5D596-B3EF-46A9-A6C5-CF9CDB8522D6}">
      <dgm:prSet phldrT="[Text]"/>
      <dgm:spPr>
        <a:solidFill>
          <a:schemeClr val="accent4">
            <a:lumMod val="40000"/>
            <a:lumOff val="60000"/>
          </a:schemeClr>
        </a:solidFill>
      </dgm:spPr>
      <dgm:t>
        <a:bodyPr/>
        <a:lstStyle/>
        <a:p>
          <a:r>
            <a:rPr lang="en-GB" dirty="0" smtClean="0"/>
            <a:t>Resources</a:t>
          </a:r>
          <a:endParaRPr lang="en-GB" dirty="0"/>
        </a:p>
      </dgm:t>
    </dgm:pt>
    <dgm:pt modelId="{22B4D9C6-2410-43BF-B9C9-6418DD2D668C}" type="parTrans" cxnId="{416E4A51-916C-4954-BCEA-91A2347A5FC7}">
      <dgm:prSet/>
      <dgm:spPr/>
      <dgm:t>
        <a:bodyPr/>
        <a:lstStyle/>
        <a:p>
          <a:endParaRPr lang="en-GB"/>
        </a:p>
      </dgm:t>
    </dgm:pt>
    <dgm:pt modelId="{94CE4039-FA9A-4337-8D3C-D39A8FBB62CC}" type="sibTrans" cxnId="{416E4A51-916C-4954-BCEA-91A2347A5FC7}">
      <dgm:prSet/>
      <dgm:spPr/>
      <dgm:t>
        <a:bodyPr/>
        <a:lstStyle/>
        <a:p>
          <a:endParaRPr lang="en-GB"/>
        </a:p>
      </dgm:t>
    </dgm:pt>
    <dgm:pt modelId="{75D596D6-B673-4DFC-9ECC-6DA5359D40E9}">
      <dgm:prSet phldrT="[Text]"/>
      <dgm:spPr/>
      <dgm:t>
        <a:bodyPr/>
        <a:lstStyle/>
        <a:p>
          <a:r>
            <a:rPr lang="en-GB" dirty="0" smtClean="0"/>
            <a:t>Educators to write and deliver talks. </a:t>
          </a:r>
          <a:endParaRPr lang="en-GB" dirty="0"/>
        </a:p>
      </dgm:t>
    </dgm:pt>
    <dgm:pt modelId="{48781859-D974-45B3-B1C2-4A5E10BC1307}" type="parTrans" cxnId="{A28A19BC-EB5E-4734-8843-D7B20C5EE5FB}">
      <dgm:prSet/>
      <dgm:spPr/>
      <dgm:t>
        <a:bodyPr/>
        <a:lstStyle/>
        <a:p>
          <a:endParaRPr lang="en-GB"/>
        </a:p>
      </dgm:t>
    </dgm:pt>
    <dgm:pt modelId="{B785B192-E891-4D16-8E64-5245BBC05757}" type="sibTrans" cxnId="{A28A19BC-EB5E-4734-8843-D7B20C5EE5FB}">
      <dgm:prSet/>
      <dgm:spPr/>
      <dgm:t>
        <a:bodyPr/>
        <a:lstStyle/>
        <a:p>
          <a:endParaRPr lang="en-GB"/>
        </a:p>
      </dgm:t>
    </dgm:pt>
    <dgm:pt modelId="{7A5018F9-53EB-43D2-90F4-24D7083970E1}">
      <dgm:prSet phldrT="[Text]"/>
      <dgm:spPr/>
      <dgm:t>
        <a:bodyPr/>
        <a:lstStyle/>
        <a:p>
          <a:r>
            <a:rPr lang="en-GB" dirty="0" smtClean="0"/>
            <a:t>Up to date information about ABB.</a:t>
          </a:r>
          <a:endParaRPr lang="en-GB" dirty="0"/>
        </a:p>
      </dgm:t>
    </dgm:pt>
    <dgm:pt modelId="{F1B0F5C5-E040-412E-93FA-96D177DC301B}" type="parTrans" cxnId="{610BAA27-725F-49DF-AE76-36E7BE179115}">
      <dgm:prSet/>
      <dgm:spPr/>
      <dgm:t>
        <a:bodyPr/>
        <a:lstStyle/>
        <a:p>
          <a:endParaRPr lang="en-GB"/>
        </a:p>
      </dgm:t>
    </dgm:pt>
    <dgm:pt modelId="{F44DDD70-8A16-4A4D-8F2B-575AF430BF19}" type="sibTrans" cxnId="{610BAA27-725F-49DF-AE76-36E7BE179115}">
      <dgm:prSet/>
      <dgm:spPr/>
      <dgm:t>
        <a:bodyPr/>
        <a:lstStyle/>
        <a:p>
          <a:endParaRPr lang="en-GB"/>
        </a:p>
      </dgm:t>
    </dgm:pt>
    <dgm:pt modelId="{3C14F750-B57E-4C87-A849-7596D2431D92}">
      <dgm:prSet phldrT="[Text]"/>
      <dgm:spPr/>
      <dgm:t>
        <a:bodyPr/>
        <a:lstStyle/>
        <a:p>
          <a:r>
            <a:rPr lang="en-GB" dirty="0" smtClean="0"/>
            <a:t>Good imagery of ABB (for signs and resources)</a:t>
          </a:r>
          <a:endParaRPr lang="en-GB" dirty="0"/>
        </a:p>
      </dgm:t>
    </dgm:pt>
    <dgm:pt modelId="{A248243F-63E6-4D43-8E6D-9184733A3F79}" type="parTrans" cxnId="{891D91DD-2309-4A0E-85A5-043041EFACE2}">
      <dgm:prSet/>
      <dgm:spPr/>
      <dgm:t>
        <a:bodyPr/>
        <a:lstStyle/>
        <a:p>
          <a:endParaRPr lang="en-GB"/>
        </a:p>
      </dgm:t>
    </dgm:pt>
    <dgm:pt modelId="{02A6B324-8B00-4E65-92C9-547F19BE24C3}" type="sibTrans" cxnId="{891D91DD-2309-4A0E-85A5-043041EFACE2}">
      <dgm:prSet/>
      <dgm:spPr/>
      <dgm:t>
        <a:bodyPr/>
        <a:lstStyle/>
        <a:p>
          <a:endParaRPr lang="en-GB"/>
        </a:p>
      </dgm:t>
    </dgm:pt>
    <dgm:pt modelId="{E641F5B6-D796-4B6F-A640-2A2474EFFE98}">
      <dgm:prSet phldrT="[Text]"/>
      <dgm:spPr/>
      <dgm:t>
        <a:bodyPr/>
        <a:lstStyle/>
        <a:p>
          <a:r>
            <a:rPr lang="en-GB" dirty="0" smtClean="0"/>
            <a:t>Space for signage – fences to attach them to.</a:t>
          </a:r>
          <a:endParaRPr lang="en-GB" dirty="0"/>
        </a:p>
      </dgm:t>
    </dgm:pt>
    <dgm:pt modelId="{44E43F03-7881-4C4E-A84F-1597A03D6181}" type="parTrans" cxnId="{AF95ED0F-EBEA-4989-89FE-C2955A9B0A8B}">
      <dgm:prSet/>
      <dgm:spPr/>
      <dgm:t>
        <a:bodyPr/>
        <a:lstStyle/>
        <a:p>
          <a:endParaRPr lang="en-GB"/>
        </a:p>
      </dgm:t>
    </dgm:pt>
    <dgm:pt modelId="{FFE5F9F1-DF70-4910-B45A-057A9BD8287C}" type="sibTrans" cxnId="{AF95ED0F-EBEA-4989-89FE-C2955A9B0A8B}">
      <dgm:prSet/>
      <dgm:spPr/>
      <dgm:t>
        <a:bodyPr/>
        <a:lstStyle/>
        <a:p>
          <a:endParaRPr lang="en-GB"/>
        </a:p>
      </dgm:t>
    </dgm:pt>
    <dgm:pt modelId="{4C56D4D5-5260-4F45-A757-404BBC37268F}">
      <dgm:prSet phldrT="[Text]"/>
      <dgm:spPr/>
      <dgm:t>
        <a:bodyPr/>
        <a:lstStyle/>
        <a:p>
          <a:r>
            <a:rPr lang="en-GB" dirty="0" smtClean="0"/>
            <a:t>Enclosures with good viewing of animals in close to natural habitat. </a:t>
          </a:r>
          <a:endParaRPr lang="en-GB" dirty="0"/>
        </a:p>
      </dgm:t>
    </dgm:pt>
    <dgm:pt modelId="{64DDC21C-BCCB-4018-BFCD-0E26322F70D7}" type="parTrans" cxnId="{1CBFB89C-F16C-4D07-8BB6-EB798C2BDE70}">
      <dgm:prSet/>
      <dgm:spPr/>
      <dgm:t>
        <a:bodyPr/>
        <a:lstStyle/>
        <a:p>
          <a:endParaRPr lang="en-GB"/>
        </a:p>
      </dgm:t>
    </dgm:pt>
    <dgm:pt modelId="{F2C7086F-5AE7-4ED5-AC94-255ADFBA3F6A}" type="sibTrans" cxnId="{1CBFB89C-F16C-4D07-8BB6-EB798C2BDE70}">
      <dgm:prSet/>
      <dgm:spPr/>
      <dgm:t>
        <a:bodyPr/>
        <a:lstStyle/>
        <a:p>
          <a:endParaRPr lang="en-GB"/>
        </a:p>
      </dgm:t>
    </dgm:pt>
    <dgm:pt modelId="{B4F6B295-5022-4E1C-886D-99EFBE06958B}">
      <dgm:prSet phldrT="[Text]"/>
      <dgm:spPr/>
      <dgm:t>
        <a:bodyPr/>
        <a:lstStyle/>
        <a:p>
          <a:r>
            <a:rPr lang="en-GB" dirty="0" smtClean="0"/>
            <a:t>Budget for staff and materials.</a:t>
          </a:r>
          <a:endParaRPr lang="en-GB" dirty="0"/>
        </a:p>
      </dgm:t>
    </dgm:pt>
    <dgm:pt modelId="{D87907E4-FB18-4F02-AE23-33B89DA09B29}" type="parTrans" cxnId="{93232521-B9B4-4851-A5C5-873D859AF20C}">
      <dgm:prSet/>
      <dgm:spPr/>
      <dgm:t>
        <a:bodyPr/>
        <a:lstStyle/>
        <a:p>
          <a:endParaRPr lang="en-GB"/>
        </a:p>
      </dgm:t>
    </dgm:pt>
    <dgm:pt modelId="{4ED1B0A9-1F2A-487A-9CFC-D26C64CEC642}" type="sibTrans" cxnId="{93232521-B9B4-4851-A5C5-873D859AF20C}">
      <dgm:prSet/>
      <dgm:spPr/>
      <dgm:t>
        <a:bodyPr/>
        <a:lstStyle/>
        <a:p>
          <a:endParaRPr lang="en-GB"/>
        </a:p>
      </dgm:t>
    </dgm:pt>
    <dgm:pt modelId="{92445FEE-EB7C-41DD-B2CA-584C47E9FF9E}">
      <dgm:prSet phldrT="[Text]"/>
      <dgm:spPr/>
      <dgm:t>
        <a:bodyPr/>
        <a:lstStyle/>
        <a:p>
          <a:r>
            <a:rPr lang="en-GB" dirty="0" smtClean="0"/>
            <a:t>Maintenance for signage. </a:t>
          </a:r>
          <a:endParaRPr lang="en-GB" dirty="0"/>
        </a:p>
      </dgm:t>
    </dgm:pt>
    <dgm:pt modelId="{6100DA76-7201-450C-9B62-E07B20FCD8C3}" type="parTrans" cxnId="{9D81EDCA-F76B-4176-AF72-CAEA16268F4B}">
      <dgm:prSet/>
      <dgm:spPr/>
      <dgm:t>
        <a:bodyPr/>
        <a:lstStyle/>
        <a:p>
          <a:endParaRPr lang="en-GB"/>
        </a:p>
      </dgm:t>
    </dgm:pt>
    <dgm:pt modelId="{C0B041CC-BEE3-4096-BB22-52970C109688}" type="sibTrans" cxnId="{9D81EDCA-F76B-4176-AF72-CAEA16268F4B}">
      <dgm:prSet/>
      <dgm:spPr/>
      <dgm:t>
        <a:bodyPr/>
        <a:lstStyle/>
        <a:p>
          <a:endParaRPr lang="en-GB"/>
        </a:p>
      </dgm:t>
    </dgm:pt>
    <dgm:pt modelId="{C20AFE9F-AE6D-454B-86D8-6252336E18E5}">
      <dgm:prSet phldrT="[Text]"/>
      <dgm:spPr/>
      <dgm:t>
        <a:bodyPr/>
        <a:lstStyle/>
        <a:p>
          <a:r>
            <a:rPr lang="en-GB" dirty="0" smtClean="0"/>
            <a:t>Sound system for talks. </a:t>
          </a:r>
          <a:endParaRPr lang="en-GB" dirty="0"/>
        </a:p>
      </dgm:t>
    </dgm:pt>
    <dgm:pt modelId="{6974C3D8-8A9D-4E1C-8D57-314BA603752D}" type="parTrans" cxnId="{0E5E3B8B-4D39-4DE7-BA3A-CB7A461AAE11}">
      <dgm:prSet/>
      <dgm:spPr/>
      <dgm:t>
        <a:bodyPr/>
        <a:lstStyle/>
        <a:p>
          <a:endParaRPr lang="en-GB"/>
        </a:p>
      </dgm:t>
    </dgm:pt>
    <dgm:pt modelId="{ED1BE83E-58B0-465B-8303-914DC6386470}" type="sibTrans" cxnId="{0E5E3B8B-4D39-4DE7-BA3A-CB7A461AAE11}">
      <dgm:prSet/>
      <dgm:spPr/>
      <dgm:t>
        <a:bodyPr/>
        <a:lstStyle/>
        <a:p>
          <a:endParaRPr lang="en-GB"/>
        </a:p>
      </dgm:t>
    </dgm:pt>
    <dgm:pt modelId="{470E8257-FA64-4F8D-A8E4-8D4C8FA5C6C4}" type="pres">
      <dgm:prSet presAssocID="{DD018DF7-AE97-463D-AE9C-F934E3BE809B}" presName="Name0" presStyleCnt="0">
        <dgm:presLayoutVars>
          <dgm:dir/>
          <dgm:animLvl val="lvl"/>
          <dgm:resizeHandles val="exact"/>
        </dgm:presLayoutVars>
      </dgm:prSet>
      <dgm:spPr/>
      <dgm:t>
        <a:bodyPr/>
        <a:lstStyle/>
        <a:p>
          <a:endParaRPr lang="en-US"/>
        </a:p>
      </dgm:t>
    </dgm:pt>
    <dgm:pt modelId="{0E174771-3483-4813-B8A0-3D2486F44E90}" type="pres">
      <dgm:prSet presAssocID="{05B5D596-B3EF-46A9-A6C5-CF9CDB8522D6}" presName="vertFlow" presStyleCnt="0"/>
      <dgm:spPr/>
    </dgm:pt>
    <dgm:pt modelId="{FC41ED62-72BC-4981-A38C-3AA04C52606A}" type="pres">
      <dgm:prSet presAssocID="{05B5D596-B3EF-46A9-A6C5-CF9CDB8522D6}" presName="header" presStyleLbl="node1" presStyleIdx="0" presStyleCnt="1"/>
      <dgm:spPr/>
      <dgm:t>
        <a:bodyPr/>
        <a:lstStyle/>
        <a:p>
          <a:endParaRPr lang="en-US"/>
        </a:p>
      </dgm:t>
    </dgm:pt>
    <dgm:pt modelId="{7F8F58D1-3ABA-4511-844D-E22AC3F384C6}" type="pres">
      <dgm:prSet presAssocID="{48781859-D974-45B3-B1C2-4A5E10BC1307}" presName="parTrans" presStyleLbl="sibTrans2D1" presStyleIdx="0" presStyleCnt="8"/>
      <dgm:spPr/>
      <dgm:t>
        <a:bodyPr/>
        <a:lstStyle/>
        <a:p>
          <a:endParaRPr lang="en-US"/>
        </a:p>
      </dgm:t>
    </dgm:pt>
    <dgm:pt modelId="{C793A141-3D34-43C0-BBF3-9FF868D79F58}" type="pres">
      <dgm:prSet presAssocID="{75D596D6-B673-4DFC-9ECC-6DA5359D40E9}" presName="child" presStyleLbl="alignAccFollowNode1" presStyleIdx="0" presStyleCnt="8" custScaleX="167712">
        <dgm:presLayoutVars>
          <dgm:chMax val="0"/>
          <dgm:bulletEnabled val="1"/>
        </dgm:presLayoutVars>
      </dgm:prSet>
      <dgm:spPr/>
      <dgm:t>
        <a:bodyPr/>
        <a:lstStyle/>
        <a:p>
          <a:endParaRPr lang="en-GB"/>
        </a:p>
      </dgm:t>
    </dgm:pt>
    <dgm:pt modelId="{5B101997-091D-402E-AF1A-AF4390DA598B}" type="pres">
      <dgm:prSet presAssocID="{B785B192-E891-4D16-8E64-5245BBC05757}" presName="sibTrans" presStyleLbl="sibTrans2D1" presStyleIdx="1" presStyleCnt="8"/>
      <dgm:spPr/>
      <dgm:t>
        <a:bodyPr/>
        <a:lstStyle/>
        <a:p>
          <a:endParaRPr lang="en-US"/>
        </a:p>
      </dgm:t>
    </dgm:pt>
    <dgm:pt modelId="{4E183EF6-F04F-4814-8F7B-4DA3C79976D4}" type="pres">
      <dgm:prSet presAssocID="{C20AFE9F-AE6D-454B-86D8-6252336E18E5}" presName="child" presStyleLbl="alignAccFollowNode1" presStyleIdx="1" presStyleCnt="8" custScaleX="167712">
        <dgm:presLayoutVars>
          <dgm:chMax val="0"/>
          <dgm:bulletEnabled val="1"/>
        </dgm:presLayoutVars>
      </dgm:prSet>
      <dgm:spPr/>
      <dgm:t>
        <a:bodyPr/>
        <a:lstStyle/>
        <a:p>
          <a:endParaRPr lang="en-GB"/>
        </a:p>
      </dgm:t>
    </dgm:pt>
    <dgm:pt modelId="{23BC53C4-A9C6-41EA-8AFB-ADE372CB934B}" type="pres">
      <dgm:prSet presAssocID="{ED1BE83E-58B0-465B-8303-914DC6386470}" presName="sibTrans" presStyleLbl="sibTrans2D1" presStyleIdx="2" presStyleCnt="8"/>
      <dgm:spPr/>
      <dgm:t>
        <a:bodyPr/>
        <a:lstStyle/>
        <a:p>
          <a:endParaRPr lang="en-US"/>
        </a:p>
      </dgm:t>
    </dgm:pt>
    <dgm:pt modelId="{7AB4CBE1-CA86-4999-993D-5253F48DC7C0}" type="pres">
      <dgm:prSet presAssocID="{7A5018F9-53EB-43D2-90F4-24D7083970E1}" presName="child" presStyleLbl="alignAccFollowNode1" presStyleIdx="2" presStyleCnt="8" custScaleX="167712">
        <dgm:presLayoutVars>
          <dgm:chMax val="0"/>
          <dgm:bulletEnabled val="1"/>
        </dgm:presLayoutVars>
      </dgm:prSet>
      <dgm:spPr/>
      <dgm:t>
        <a:bodyPr/>
        <a:lstStyle/>
        <a:p>
          <a:endParaRPr lang="en-GB"/>
        </a:p>
      </dgm:t>
    </dgm:pt>
    <dgm:pt modelId="{5332595A-9C8D-40BA-A1D5-7624DD793C57}" type="pres">
      <dgm:prSet presAssocID="{F44DDD70-8A16-4A4D-8F2B-575AF430BF19}" presName="sibTrans" presStyleLbl="sibTrans2D1" presStyleIdx="3" presStyleCnt="8"/>
      <dgm:spPr/>
      <dgm:t>
        <a:bodyPr/>
        <a:lstStyle/>
        <a:p>
          <a:endParaRPr lang="en-US"/>
        </a:p>
      </dgm:t>
    </dgm:pt>
    <dgm:pt modelId="{FA0C527D-03C7-4BB6-B035-629FB87384A0}" type="pres">
      <dgm:prSet presAssocID="{3C14F750-B57E-4C87-A849-7596D2431D92}" presName="child" presStyleLbl="alignAccFollowNode1" presStyleIdx="3" presStyleCnt="8" custScaleX="167712">
        <dgm:presLayoutVars>
          <dgm:chMax val="0"/>
          <dgm:bulletEnabled val="1"/>
        </dgm:presLayoutVars>
      </dgm:prSet>
      <dgm:spPr/>
      <dgm:t>
        <a:bodyPr/>
        <a:lstStyle/>
        <a:p>
          <a:endParaRPr lang="en-US"/>
        </a:p>
      </dgm:t>
    </dgm:pt>
    <dgm:pt modelId="{A97B9E1A-8551-4901-89A7-6B439BF95E87}" type="pres">
      <dgm:prSet presAssocID="{02A6B324-8B00-4E65-92C9-547F19BE24C3}" presName="sibTrans" presStyleLbl="sibTrans2D1" presStyleIdx="4" presStyleCnt="8"/>
      <dgm:spPr/>
      <dgm:t>
        <a:bodyPr/>
        <a:lstStyle/>
        <a:p>
          <a:endParaRPr lang="en-US"/>
        </a:p>
      </dgm:t>
    </dgm:pt>
    <dgm:pt modelId="{30DE254A-EB78-4509-B5D2-0B4D85B29C0F}" type="pres">
      <dgm:prSet presAssocID="{E641F5B6-D796-4B6F-A640-2A2474EFFE98}" presName="child" presStyleLbl="alignAccFollowNode1" presStyleIdx="4" presStyleCnt="8" custScaleX="167712">
        <dgm:presLayoutVars>
          <dgm:chMax val="0"/>
          <dgm:bulletEnabled val="1"/>
        </dgm:presLayoutVars>
      </dgm:prSet>
      <dgm:spPr/>
      <dgm:t>
        <a:bodyPr/>
        <a:lstStyle/>
        <a:p>
          <a:endParaRPr lang="en-GB"/>
        </a:p>
      </dgm:t>
    </dgm:pt>
    <dgm:pt modelId="{97675DF6-42B2-4E0E-B273-46960A074DAB}" type="pres">
      <dgm:prSet presAssocID="{FFE5F9F1-DF70-4910-B45A-057A9BD8287C}" presName="sibTrans" presStyleLbl="sibTrans2D1" presStyleIdx="5" presStyleCnt="8"/>
      <dgm:spPr/>
      <dgm:t>
        <a:bodyPr/>
        <a:lstStyle/>
        <a:p>
          <a:endParaRPr lang="en-US"/>
        </a:p>
      </dgm:t>
    </dgm:pt>
    <dgm:pt modelId="{5837BBC1-9F69-480D-970B-330F6109392D}" type="pres">
      <dgm:prSet presAssocID="{4C56D4D5-5260-4F45-A757-404BBC37268F}" presName="child" presStyleLbl="alignAccFollowNode1" presStyleIdx="5" presStyleCnt="8" custScaleX="167712">
        <dgm:presLayoutVars>
          <dgm:chMax val="0"/>
          <dgm:bulletEnabled val="1"/>
        </dgm:presLayoutVars>
      </dgm:prSet>
      <dgm:spPr/>
      <dgm:t>
        <a:bodyPr/>
        <a:lstStyle/>
        <a:p>
          <a:endParaRPr lang="en-GB"/>
        </a:p>
      </dgm:t>
    </dgm:pt>
    <dgm:pt modelId="{868D06C6-281B-4FBC-9B4F-6121CDB57AEC}" type="pres">
      <dgm:prSet presAssocID="{F2C7086F-5AE7-4ED5-AC94-255ADFBA3F6A}" presName="sibTrans" presStyleLbl="sibTrans2D1" presStyleIdx="6" presStyleCnt="8"/>
      <dgm:spPr/>
      <dgm:t>
        <a:bodyPr/>
        <a:lstStyle/>
        <a:p>
          <a:endParaRPr lang="en-US"/>
        </a:p>
      </dgm:t>
    </dgm:pt>
    <dgm:pt modelId="{9FC89915-F873-4792-981D-6C2B9F7F4B86}" type="pres">
      <dgm:prSet presAssocID="{B4F6B295-5022-4E1C-886D-99EFBE06958B}" presName="child" presStyleLbl="alignAccFollowNode1" presStyleIdx="6" presStyleCnt="8" custScaleX="167712">
        <dgm:presLayoutVars>
          <dgm:chMax val="0"/>
          <dgm:bulletEnabled val="1"/>
        </dgm:presLayoutVars>
      </dgm:prSet>
      <dgm:spPr/>
      <dgm:t>
        <a:bodyPr/>
        <a:lstStyle/>
        <a:p>
          <a:endParaRPr lang="en-US"/>
        </a:p>
      </dgm:t>
    </dgm:pt>
    <dgm:pt modelId="{77290216-03F1-4736-8E07-71ACEF833CE0}" type="pres">
      <dgm:prSet presAssocID="{4ED1B0A9-1F2A-487A-9CFC-D26C64CEC642}" presName="sibTrans" presStyleLbl="sibTrans2D1" presStyleIdx="7" presStyleCnt="8"/>
      <dgm:spPr/>
      <dgm:t>
        <a:bodyPr/>
        <a:lstStyle/>
        <a:p>
          <a:endParaRPr lang="en-US"/>
        </a:p>
      </dgm:t>
    </dgm:pt>
    <dgm:pt modelId="{9D23CB14-140B-4903-872B-FD5E927A5C78}" type="pres">
      <dgm:prSet presAssocID="{92445FEE-EB7C-41DD-B2CA-584C47E9FF9E}" presName="child" presStyleLbl="alignAccFollowNode1" presStyleIdx="7" presStyleCnt="8" custScaleX="167712">
        <dgm:presLayoutVars>
          <dgm:chMax val="0"/>
          <dgm:bulletEnabled val="1"/>
        </dgm:presLayoutVars>
      </dgm:prSet>
      <dgm:spPr/>
      <dgm:t>
        <a:bodyPr/>
        <a:lstStyle/>
        <a:p>
          <a:endParaRPr lang="en-US"/>
        </a:p>
      </dgm:t>
    </dgm:pt>
  </dgm:ptLst>
  <dgm:cxnLst>
    <dgm:cxn modelId="{AF95ED0F-EBEA-4989-89FE-C2955A9B0A8B}" srcId="{05B5D596-B3EF-46A9-A6C5-CF9CDB8522D6}" destId="{E641F5B6-D796-4B6F-A640-2A2474EFFE98}" srcOrd="4" destOrd="0" parTransId="{44E43F03-7881-4C4E-A84F-1597A03D6181}" sibTransId="{FFE5F9F1-DF70-4910-B45A-057A9BD8287C}"/>
    <dgm:cxn modelId="{891D91DD-2309-4A0E-85A5-043041EFACE2}" srcId="{05B5D596-B3EF-46A9-A6C5-CF9CDB8522D6}" destId="{3C14F750-B57E-4C87-A849-7596D2431D92}" srcOrd="3" destOrd="0" parTransId="{A248243F-63E6-4D43-8E6D-9184733A3F79}" sibTransId="{02A6B324-8B00-4E65-92C9-547F19BE24C3}"/>
    <dgm:cxn modelId="{9D81EDCA-F76B-4176-AF72-CAEA16268F4B}" srcId="{05B5D596-B3EF-46A9-A6C5-CF9CDB8522D6}" destId="{92445FEE-EB7C-41DD-B2CA-584C47E9FF9E}" srcOrd="7" destOrd="0" parTransId="{6100DA76-7201-450C-9B62-E07B20FCD8C3}" sibTransId="{C0B041CC-BEE3-4096-BB22-52970C109688}"/>
    <dgm:cxn modelId="{0E5E3B8B-4D39-4DE7-BA3A-CB7A461AAE11}" srcId="{05B5D596-B3EF-46A9-A6C5-CF9CDB8522D6}" destId="{C20AFE9F-AE6D-454B-86D8-6252336E18E5}" srcOrd="1" destOrd="0" parTransId="{6974C3D8-8A9D-4E1C-8D57-314BA603752D}" sibTransId="{ED1BE83E-58B0-465B-8303-914DC6386470}"/>
    <dgm:cxn modelId="{A556DD85-866D-4A32-A1A4-935EC3DBC765}" type="presOf" srcId="{C20AFE9F-AE6D-454B-86D8-6252336E18E5}" destId="{4E183EF6-F04F-4814-8F7B-4DA3C79976D4}" srcOrd="0" destOrd="0" presId="urn:microsoft.com/office/officeart/2005/8/layout/lProcess1"/>
    <dgm:cxn modelId="{FE99E18A-84FD-43E8-B3A6-72BD9C1BA1CC}" type="presOf" srcId="{4ED1B0A9-1F2A-487A-9CFC-D26C64CEC642}" destId="{77290216-03F1-4736-8E07-71ACEF833CE0}" srcOrd="0" destOrd="0" presId="urn:microsoft.com/office/officeart/2005/8/layout/lProcess1"/>
    <dgm:cxn modelId="{610BAA27-725F-49DF-AE76-36E7BE179115}" srcId="{05B5D596-B3EF-46A9-A6C5-CF9CDB8522D6}" destId="{7A5018F9-53EB-43D2-90F4-24D7083970E1}" srcOrd="2" destOrd="0" parTransId="{F1B0F5C5-E040-412E-93FA-96D177DC301B}" sibTransId="{F44DDD70-8A16-4A4D-8F2B-575AF430BF19}"/>
    <dgm:cxn modelId="{36FCC31A-A76B-4AAA-B94D-B82D20EA0FCA}" type="presOf" srcId="{B4F6B295-5022-4E1C-886D-99EFBE06958B}" destId="{9FC89915-F873-4792-981D-6C2B9F7F4B86}" srcOrd="0" destOrd="0" presId="urn:microsoft.com/office/officeart/2005/8/layout/lProcess1"/>
    <dgm:cxn modelId="{61A14C18-B553-4557-A80B-C1092D2A6010}" type="presOf" srcId="{7A5018F9-53EB-43D2-90F4-24D7083970E1}" destId="{7AB4CBE1-CA86-4999-993D-5253F48DC7C0}" srcOrd="0" destOrd="0" presId="urn:microsoft.com/office/officeart/2005/8/layout/lProcess1"/>
    <dgm:cxn modelId="{57966849-6E5B-4A75-82AC-B80204451144}" type="presOf" srcId="{92445FEE-EB7C-41DD-B2CA-584C47E9FF9E}" destId="{9D23CB14-140B-4903-872B-FD5E927A5C78}" srcOrd="0" destOrd="0" presId="urn:microsoft.com/office/officeart/2005/8/layout/lProcess1"/>
    <dgm:cxn modelId="{601D8702-52F9-412C-9D49-8FD07D186616}" type="presOf" srcId="{75D596D6-B673-4DFC-9ECC-6DA5359D40E9}" destId="{C793A141-3D34-43C0-BBF3-9FF868D79F58}" srcOrd="0" destOrd="0" presId="urn:microsoft.com/office/officeart/2005/8/layout/lProcess1"/>
    <dgm:cxn modelId="{93232521-B9B4-4851-A5C5-873D859AF20C}" srcId="{05B5D596-B3EF-46A9-A6C5-CF9CDB8522D6}" destId="{B4F6B295-5022-4E1C-886D-99EFBE06958B}" srcOrd="6" destOrd="0" parTransId="{D87907E4-FB18-4F02-AE23-33B89DA09B29}" sibTransId="{4ED1B0A9-1F2A-487A-9CFC-D26C64CEC642}"/>
    <dgm:cxn modelId="{C9B5B090-8944-492D-961E-DF17709EB4D3}" type="presOf" srcId="{02A6B324-8B00-4E65-92C9-547F19BE24C3}" destId="{A97B9E1A-8551-4901-89A7-6B439BF95E87}" srcOrd="0" destOrd="0" presId="urn:microsoft.com/office/officeart/2005/8/layout/lProcess1"/>
    <dgm:cxn modelId="{B6ECA2C4-F520-45C1-918A-B94E12E284A9}" type="presOf" srcId="{F44DDD70-8A16-4A4D-8F2B-575AF430BF19}" destId="{5332595A-9C8D-40BA-A1D5-7624DD793C57}" srcOrd="0" destOrd="0" presId="urn:microsoft.com/office/officeart/2005/8/layout/lProcess1"/>
    <dgm:cxn modelId="{18AEB9B5-5F28-4E6C-B640-5A595196CFB1}" type="presOf" srcId="{ED1BE83E-58B0-465B-8303-914DC6386470}" destId="{23BC53C4-A9C6-41EA-8AFB-ADE372CB934B}" srcOrd="0" destOrd="0" presId="urn:microsoft.com/office/officeart/2005/8/layout/lProcess1"/>
    <dgm:cxn modelId="{05AAA560-1055-4B8E-8297-10D5133E4E05}" type="presOf" srcId="{FFE5F9F1-DF70-4910-B45A-057A9BD8287C}" destId="{97675DF6-42B2-4E0E-B273-46960A074DAB}" srcOrd="0" destOrd="0" presId="urn:microsoft.com/office/officeart/2005/8/layout/lProcess1"/>
    <dgm:cxn modelId="{DD819796-C23E-4991-B3CF-E82E13B1D603}" type="presOf" srcId="{B785B192-E891-4D16-8E64-5245BBC05757}" destId="{5B101997-091D-402E-AF1A-AF4390DA598B}" srcOrd="0" destOrd="0" presId="urn:microsoft.com/office/officeart/2005/8/layout/lProcess1"/>
    <dgm:cxn modelId="{1CBFB89C-F16C-4D07-8BB6-EB798C2BDE70}" srcId="{05B5D596-B3EF-46A9-A6C5-CF9CDB8522D6}" destId="{4C56D4D5-5260-4F45-A757-404BBC37268F}" srcOrd="5" destOrd="0" parTransId="{64DDC21C-BCCB-4018-BFCD-0E26322F70D7}" sibTransId="{F2C7086F-5AE7-4ED5-AC94-255ADFBA3F6A}"/>
    <dgm:cxn modelId="{62D75C37-6A34-4F68-9AF4-21B10211BBB6}" type="presOf" srcId="{4C56D4D5-5260-4F45-A757-404BBC37268F}" destId="{5837BBC1-9F69-480D-970B-330F6109392D}" srcOrd="0" destOrd="0" presId="urn:microsoft.com/office/officeart/2005/8/layout/lProcess1"/>
    <dgm:cxn modelId="{BC0A0EE1-0DBF-471E-A53E-F2008952A970}" type="presOf" srcId="{3C14F750-B57E-4C87-A849-7596D2431D92}" destId="{FA0C527D-03C7-4BB6-B035-629FB87384A0}" srcOrd="0" destOrd="0" presId="urn:microsoft.com/office/officeart/2005/8/layout/lProcess1"/>
    <dgm:cxn modelId="{416E4A51-916C-4954-BCEA-91A2347A5FC7}" srcId="{DD018DF7-AE97-463D-AE9C-F934E3BE809B}" destId="{05B5D596-B3EF-46A9-A6C5-CF9CDB8522D6}" srcOrd="0" destOrd="0" parTransId="{22B4D9C6-2410-43BF-B9C9-6418DD2D668C}" sibTransId="{94CE4039-FA9A-4337-8D3C-D39A8FBB62CC}"/>
    <dgm:cxn modelId="{478CD303-19F4-4FBE-AED0-DC37732BFAA9}" type="presOf" srcId="{DD018DF7-AE97-463D-AE9C-F934E3BE809B}" destId="{470E8257-FA64-4F8D-A8E4-8D4C8FA5C6C4}" srcOrd="0" destOrd="0" presId="urn:microsoft.com/office/officeart/2005/8/layout/lProcess1"/>
    <dgm:cxn modelId="{6DDB5BA8-4952-43C4-AA48-E858641298B7}" type="presOf" srcId="{F2C7086F-5AE7-4ED5-AC94-255ADFBA3F6A}" destId="{868D06C6-281B-4FBC-9B4F-6121CDB57AEC}" srcOrd="0" destOrd="0" presId="urn:microsoft.com/office/officeart/2005/8/layout/lProcess1"/>
    <dgm:cxn modelId="{3491D36B-0A06-4C4D-81C9-8307309B6A88}" type="presOf" srcId="{48781859-D974-45B3-B1C2-4A5E10BC1307}" destId="{7F8F58D1-3ABA-4511-844D-E22AC3F384C6}" srcOrd="0" destOrd="0" presId="urn:microsoft.com/office/officeart/2005/8/layout/lProcess1"/>
    <dgm:cxn modelId="{6E5855CC-4FDD-4133-8D5B-CCC4581666E5}" type="presOf" srcId="{E641F5B6-D796-4B6F-A640-2A2474EFFE98}" destId="{30DE254A-EB78-4509-B5D2-0B4D85B29C0F}" srcOrd="0" destOrd="0" presId="urn:microsoft.com/office/officeart/2005/8/layout/lProcess1"/>
    <dgm:cxn modelId="{4778CE4F-D073-44BB-914C-010AD70B1CB9}" type="presOf" srcId="{05B5D596-B3EF-46A9-A6C5-CF9CDB8522D6}" destId="{FC41ED62-72BC-4981-A38C-3AA04C52606A}" srcOrd="0" destOrd="0" presId="urn:microsoft.com/office/officeart/2005/8/layout/lProcess1"/>
    <dgm:cxn modelId="{A28A19BC-EB5E-4734-8843-D7B20C5EE5FB}" srcId="{05B5D596-B3EF-46A9-A6C5-CF9CDB8522D6}" destId="{75D596D6-B673-4DFC-9ECC-6DA5359D40E9}" srcOrd="0" destOrd="0" parTransId="{48781859-D974-45B3-B1C2-4A5E10BC1307}" sibTransId="{B785B192-E891-4D16-8E64-5245BBC05757}"/>
    <dgm:cxn modelId="{869726DD-D513-4022-B50B-F65ACEA05DAA}" type="presParOf" srcId="{470E8257-FA64-4F8D-A8E4-8D4C8FA5C6C4}" destId="{0E174771-3483-4813-B8A0-3D2486F44E90}" srcOrd="0" destOrd="0" presId="urn:microsoft.com/office/officeart/2005/8/layout/lProcess1"/>
    <dgm:cxn modelId="{4D6E6060-EAFB-4EC6-8A87-81373451314C}" type="presParOf" srcId="{0E174771-3483-4813-B8A0-3D2486F44E90}" destId="{FC41ED62-72BC-4981-A38C-3AA04C52606A}" srcOrd="0" destOrd="0" presId="urn:microsoft.com/office/officeart/2005/8/layout/lProcess1"/>
    <dgm:cxn modelId="{D419F5A8-1D5A-4747-8986-1F0405520BCB}" type="presParOf" srcId="{0E174771-3483-4813-B8A0-3D2486F44E90}" destId="{7F8F58D1-3ABA-4511-844D-E22AC3F384C6}" srcOrd="1" destOrd="0" presId="urn:microsoft.com/office/officeart/2005/8/layout/lProcess1"/>
    <dgm:cxn modelId="{7F0FB3A1-D1A7-440D-A602-B5DDE6C8EC2C}" type="presParOf" srcId="{0E174771-3483-4813-B8A0-3D2486F44E90}" destId="{C793A141-3D34-43C0-BBF3-9FF868D79F58}" srcOrd="2" destOrd="0" presId="urn:microsoft.com/office/officeart/2005/8/layout/lProcess1"/>
    <dgm:cxn modelId="{93976C65-0A79-48FB-836D-BDCB6F0CCA1C}" type="presParOf" srcId="{0E174771-3483-4813-B8A0-3D2486F44E90}" destId="{5B101997-091D-402E-AF1A-AF4390DA598B}" srcOrd="3" destOrd="0" presId="urn:microsoft.com/office/officeart/2005/8/layout/lProcess1"/>
    <dgm:cxn modelId="{F25BFE2C-2DC1-4047-ABCB-06F1270AC2BD}" type="presParOf" srcId="{0E174771-3483-4813-B8A0-3D2486F44E90}" destId="{4E183EF6-F04F-4814-8F7B-4DA3C79976D4}" srcOrd="4" destOrd="0" presId="urn:microsoft.com/office/officeart/2005/8/layout/lProcess1"/>
    <dgm:cxn modelId="{233DA87F-B80B-4461-93FC-22269491F355}" type="presParOf" srcId="{0E174771-3483-4813-B8A0-3D2486F44E90}" destId="{23BC53C4-A9C6-41EA-8AFB-ADE372CB934B}" srcOrd="5" destOrd="0" presId="urn:microsoft.com/office/officeart/2005/8/layout/lProcess1"/>
    <dgm:cxn modelId="{514C7442-F567-4119-92E3-EB6C28563D15}" type="presParOf" srcId="{0E174771-3483-4813-B8A0-3D2486F44E90}" destId="{7AB4CBE1-CA86-4999-993D-5253F48DC7C0}" srcOrd="6" destOrd="0" presId="urn:microsoft.com/office/officeart/2005/8/layout/lProcess1"/>
    <dgm:cxn modelId="{16018C02-417F-4FB5-9D39-C4EAB9468FEF}" type="presParOf" srcId="{0E174771-3483-4813-B8A0-3D2486F44E90}" destId="{5332595A-9C8D-40BA-A1D5-7624DD793C57}" srcOrd="7" destOrd="0" presId="urn:microsoft.com/office/officeart/2005/8/layout/lProcess1"/>
    <dgm:cxn modelId="{88774F94-208D-4AB2-903F-67CFC7FBA3F5}" type="presParOf" srcId="{0E174771-3483-4813-B8A0-3D2486F44E90}" destId="{FA0C527D-03C7-4BB6-B035-629FB87384A0}" srcOrd="8" destOrd="0" presId="urn:microsoft.com/office/officeart/2005/8/layout/lProcess1"/>
    <dgm:cxn modelId="{38A841D1-F346-4F29-A5F5-4925FAA96027}" type="presParOf" srcId="{0E174771-3483-4813-B8A0-3D2486F44E90}" destId="{A97B9E1A-8551-4901-89A7-6B439BF95E87}" srcOrd="9" destOrd="0" presId="urn:microsoft.com/office/officeart/2005/8/layout/lProcess1"/>
    <dgm:cxn modelId="{C92F5C76-CC11-4807-BC23-24F3483EA554}" type="presParOf" srcId="{0E174771-3483-4813-B8A0-3D2486F44E90}" destId="{30DE254A-EB78-4509-B5D2-0B4D85B29C0F}" srcOrd="10" destOrd="0" presId="urn:microsoft.com/office/officeart/2005/8/layout/lProcess1"/>
    <dgm:cxn modelId="{DC23DD6A-8900-42F1-A8C6-5DFE94A0F695}" type="presParOf" srcId="{0E174771-3483-4813-B8A0-3D2486F44E90}" destId="{97675DF6-42B2-4E0E-B273-46960A074DAB}" srcOrd="11" destOrd="0" presId="urn:microsoft.com/office/officeart/2005/8/layout/lProcess1"/>
    <dgm:cxn modelId="{F431517B-7FA3-4395-A9C7-8927EE8434B7}" type="presParOf" srcId="{0E174771-3483-4813-B8A0-3D2486F44E90}" destId="{5837BBC1-9F69-480D-970B-330F6109392D}" srcOrd="12" destOrd="0" presId="urn:microsoft.com/office/officeart/2005/8/layout/lProcess1"/>
    <dgm:cxn modelId="{307B1E4F-07A8-4D6B-824A-AB2C98BFC6D9}" type="presParOf" srcId="{0E174771-3483-4813-B8A0-3D2486F44E90}" destId="{868D06C6-281B-4FBC-9B4F-6121CDB57AEC}" srcOrd="13" destOrd="0" presId="urn:microsoft.com/office/officeart/2005/8/layout/lProcess1"/>
    <dgm:cxn modelId="{7EC46B96-8795-40FB-B14A-0D0E340320CB}" type="presParOf" srcId="{0E174771-3483-4813-B8A0-3D2486F44E90}" destId="{9FC89915-F873-4792-981D-6C2B9F7F4B86}" srcOrd="14" destOrd="0" presId="urn:microsoft.com/office/officeart/2005/8/layout/lProcess1"/>
    <dgm:cxn modelId="{7D8D6905-4CA5-4CB9-88E1-55D994FE3BCA}" type="presParOf" srcId="{0E174771-3483-4813-B8A0-3D2486F44E90}" destId="{77290216-03F1-4736-8E07-71ACEF833CE0}" srcOrd="15" destOrd="0" presId="urn:microsoft.com/office/officeart/2005/8/layout/lProcess1"/>
    <dgm:cxn modelId="{496244AD-15BF-44AD-B73F-0DFF0C3675B1}" type="presParOf" srcId="{0E174771-3483-4813-B8A0-3D2486F44E90}" destId="{9D23CB14-140B-4903-872B-FD5E927A5C78}" srcOrd="16"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DD018DF7-AE97-463D-AE9C-F934E3BE809B}" type="doc">
      <dgm:prSet loTypeId="urn:microsoft.com/office/officeart/2005/8/layout/lProcess1" loCatId="process" qsTypeId="urn:microsoft.com/office/officeart/2005/8/quickstyle/simple1" qsCatId="simple" csTypeId="urn:microsoft.com/office/officeart/2005/8/colors/accent4_1" csCatId="accent4" phldr="1"/>
      <dgm:spPr/>
      <dgm:t>
        <a:bodyPr/>
        <a:lstStyle/>
        <a:p>
          <a:endParaRPr lang="en-GB"/>
        </a:p>
      </dgm:t>
    </dgm:pt>
    <dgm:pt modelId="{05B5D596-B3EF-46A9-A6C5-CF9CDB8522D6}">
      <dgm:prSet phldrT="[Text]"/>
      <dgm:spPr>
        <a:solidFill>
          <a:schemeClr val="accent1">
            <a:lumMod val="60000"/>
            <a:lumOff val="40000"/>
          </a:schemeClr>
        </a:solidFill>
      </dgm:spPr>
      <dgm:t>
        <a:bodyPr/>
        <a:lstStyle/>
        <a:p>
          <a:r>
            <a:rPr lang="id-ID" dirty="0" smtClean="0">
              <a:solidFill>
                <a:schemeClr val="tx1"/>
              </a:solidFill>
            </a:rPr>
            <a:t>Barang yang diperlukan</a:t>
          </a:r>
          <a:endParaRPr lang="en-GB" dirty="0">
            <a:solidFill>
              <a:schemeClr val="tx1"/>
            </a:solidFill>
          </a:endParaRPr>
        </a:p>
      </dgm:t>
    </dgm:pt>
    <dgm:pt modelId="{22B4D9C6-2410-43BF-B9C9-6418DD2D668C}" type="parTrans" cxnId="{416E4A51-916C-4954-BCEA-91A2347A5FC7}">
      <dgm:prSet/>
      <dgm:spPr/>
      <dgm:t>
        <a:bodyPr/>
        <a:lstStyle/>
        <a:p>
          <a:endParaRPr lang="en-GB"/>
        </a:p>
      </dgm:t>
    </dgm:pt>
    <dgm:pt modelId="{94CE4039-FA9A-4337-8D3C-D39A8FBB62CC}" type="sibTrans" cxnId="{416E4A51-916C-4954-BCEA-91A2347A5FC7}">
      <dgm:prSet/>
      <dgm:spPr/>
      <dgm:t>
        <a:bodyPr/>
        <a:lstStyle/>
        <a:p>
          <a:endParaRPr lang="en-GB"/>
        </a:p>
      </dgm:t>
    </dgm:pt>
    <dgm:pt modelId="{75D596D6-B673-4DFC-9ECC-6DA5359D40E9}">
      <dgm:prSet phldrT="[Text]"/>
      <dgm:spPr>
        <a:solidFill>
          <a:schemeClr val="accent1">
            <a:lumMod val="40000"/>
            <a:lumOff val="60000"/>
            <a:alpha val="90000"/>
          </a:schemeClr>
        </a:solidFill>
      </dgm:spPr>
      <dgm:t>
        <a:bodyPr/>
        <a:lstStyle/>
        <a:p>
          <a:r>
            <a:rPr lang="id-ID" dirty="0" smtClean="0"/>
            <a:t>Pendidik untuk menulis dan menyampaikan materi</a:t>
          </a:r>
          <a:r>
            <a:rPr lang="en-GB" dirty="0" smtClean="0"/>
            <a:t> </a:t>
          </a:r>
          <a:endParaRPr lang="en-GB" dirty="0"/>
        </a:p>
      </dgm:t>
    </dgm:pt>
    <dgm:pt modelId="{48781859-D974-45B3-B1C2-4A5E10BC1307}" type="parTrans" cxnId="{A28A19BC-EB5E-4734-8843-D7B20C5EE5FB}">
      <dgm:prSet/>
      <dgm:spPr/>
      <dgm:t>
        <a:bodyPr/>
        <a:lstStyle/>
        <a:p>
          <a:endParaRPr lang="en-GB"/>
        </a:p>
      </dgm:t>
    </dgm:pt>
    <dgm:pt modelId="{B785B192-E891-4D16-8E64-5245BBC05757}" type="sibTrans" cxnId="{A28A19BC-EB5E-4734-8843-D7B20C5EE5FB}">
      <dgm:prSet/>
      <dgm:spPr/>
      <dgm:t>
        <a:bodyPr/>
        <a:lstStyle/>
        <a:p>
          <a:endParaRPr lang="en-GB"/>
        </a:p>
      </dgm:t>
    </dgm:pt>
    <dgm:pt modelId="{7A5018F9-53EB-43D2-90F4-24D7083970E1}">
      <dgm:prSet phldrT="[Text]"/>
      <dgm:spPr>
        <a:solidFill>
          <a:schemeClr val="accent1">
            <a:lumMod val="40000"/>
            <a:lumOff val="60000"/>
            <a:alpha val="90000"/>
          </a:schemeClr>
        </a:solidFill>
      </dgm:spPr>
      <dgm:t>
        <a:bodyPr/>
        <a:lstStyle/>
        <a:p>
          <a:r>
            <a:rPr lang="en-GB" dirty="0" smtClean="0"/>
            <a:t>.</a:t>
          </a:r>
          <a:r>
            <a:rPr lang="id-ID" dirty="0" smtClean="0"/>
            <a:t>Informasi terbaru mengenai Anoa Banteng Babirusa</a:t>
          </a:r>
          <a:endParaRPr lang="en-GB" dirty="0"/>
        </a:p>
      </dgm:t>
    </dgm:pt>
    <dgm:pt modelId="{F1B0F5C5-E040-412E-93FA-96D177DC301B}" type="parTrans" cxnId="{610BAA27-725F-49DF-AE76-36E7BE179115}">
      <dgm:prSet/>
      <dgm:spPr/>
      <dgm:t>
        <a:bodyPr/>
        <a:lstStyle/>
        <a:p>
          <a:endParaRPr lang="en-GB"/>
        </a:p>
      </dgm:t>
    </dgm:pt>
    <dgm:pt modelId="{F44DDD70-8A16-4A4D-8F2B-575AF430BF19}" type="sibTrans" cxnId="{610BAA27-725F-49DF-AE76-36E7BE179115}">
      <dgm:prSet/>
      <dgm:spPr/>
      <dgm:t>
        <a:bodyPr/>
        <a:lstStyle/>
        <a:p>
          <a:endParaRPr lang="en-GB"/>
        </a:p>
      </dgm:t>
    </dgm:pt>
    <dgm:pt modelId="{3C14F750-B57E-4C87-A849-7596D2431D92}">
      <dgm:prSet phldrT="[Text]"/>
      <dgm:spPr>
        <a:solidFill>
          <a:schemeClr val="accent1">
            <a:lumMod val="40000"/>
            <a:lumOff val="60000"/>
            <a:alpha val="90000"/>
          </a:schemeClr>
        </a:solidFill>
      </dgm:spPr>
      <dgm:t>
        <a:bodyPr/>
        <a:lstStyle/>
        <a:p>
          <a:r>
            <a:rPr lang="id-ID" dirty="0" smtClean="0"/>
            <a:t>Gambaran Anoa Banteng Babirusa yang bagus (untuk papan informasi dan keperluan)</a:t>
          </a:r>
          <a:endParaRPr lang="en-GB" dirty="0"/>
        </a:p>
      </dgm:t>
    </dgm:pt>
    <dgm:pt modelId="{A248243F-63E6-4D43-8E6D-9184733A3F79}" type="parTrans" cxnId="{891D91DD-2309-4A0E-85A5-043041EFACE2}">
      <dgm:prSet/>
      <dgm:spPr/>
      <dgm:t>
        <a:bodyPr/>
        <a:lstStyle/>
        <a:p>
          <a:endParaRPr lang="en-GB"/>
        </a:p>
      </dgm:t>
    </dgm:pt>
    <dgm:pt modelId="{02A6B324-8B00-4E65-92C9-547F19BE24C3}" type="sibTrans" cxnId="{891D91DD-2309-4A0E-85A5-043041EFACE2}">
      <dgm:prSet/>
      <dgm:spPr/>
      <dgm:t>
        <a:bodyPr/>
        <a:lstStyle/>
        <a:p>
          <a:endParaRPr lang="en-GB"/>
        </a:p>
      </dgm:t>
    </dgm:pt>
    <dgm:pt modelId="{E641F5B6-D796-4B6F-A640-2A2474EFFE98}">
      <dgm:prSet phldrT="[Text]"/>
      <dgm:spPr>
        <a:solidFill>
          <a:schemeClr val="accent1">
            <a:lumMod val="40000"/>
            <a:lumOff val="60000"/>
            <a:alpha val="90000"/>
          </a:schemeClr>
        </a:solidFill>
      </dgm:spPr>
      <dgm:t>
        <a:bodyPr/>
        <a:lstStyle/>
        <a:p>
          <a:r>
            <a:rPr lang="id-ID" dirty="0" smtClean="0"/>
            <a:t>Ruang untuk papan informasi – pagar untuk melekatkannya</a:t>
          </a:r>
          <a:endParaRPr lang="en-GB" dirty="0"/>
        </a:p>
      </dgm:t>
    </dgm:pt>
    <dgm:pt modelId="{44E43F03-7881-4C4E-A84F-1597A03D6181}" type="parTrans" cxnId="{AF95ED0F-EBEA-4989-89FE-C2955A9B0A8B}">
      <dgm:prSet/>
      <dgm:spPr/>
      <dgm:t>
        <a:bodyPr/>
        <a:lstStyle/>
        <a:p>
          <a:endParaRPr lang="en-GB"/>
        </a:p>
      </dgm:t>
    </dgm:pt>
    <dgm:pt modelId="{FFE5F9F1-DF70-4910-B45A-057A9BD8287C}" type="sibTrans" cxnId="{AF95ED0F-EBEA-4989-89FE-C2955A9B0A8B}">
      <dgm:prSet/>
      <dgm:spPr/>
      <dgm:t>
        <a:bodyPr/>
        <a:lstStyle/>
        <a:p>
          <a:endParaRPr lang="en-GB"/>
        </a:p>
      </dgm:t>
    </dgm:pt>
    <dgm:pt modelId="{4C56D4D5-5260-4F45-A757-404BBC37268F}">
      <dgm:prSet phldrT="[Text]"/>
      <dgm:spPr>
        <a:solidFill>
          <a:schemeClr val="accent1">
            <a:lumMod val="40000"/>
            <a:lumOff val="60000"/>
            <a:alpha val="90000"/>
          </a:schemeClr>
        </a:solidFill>
      </dgm:spPr>
      <dgm:t>
        <a:bodyPr/>
        <a:lstStyle/>
        <a:p>
          <a:r>
            <a:rPr lang="id-ID" dirty="0" smtClean="0"/>
            <a:t>Kandang dengan pemandangan satwa yang bagus yang dekat dengan habitat alaminya</a:t>
          </a:r>
          <a:endParaRPr lang="en-GB" dirty="0"/>
        </a:p>
      </dgm:t>
    </dgm:pt>
    <dgm:pt modelId="{64DDC21C-BCCB-4018-BFCD-0E26322F70D7}" type="parTrans" cxnId="{1CBFB89C-F16C-4D07-8BB6-EB798C2BDE70}">
      <dgm:prSet/>
      <dgm:spPr/>
      <dgm:t>
        <a:bodyPr/>
        <a:lstStyle/>
        <a:p>
          <a:endParaRPr lang="en-GB"/>
        </a:p>
      </dgm:t>
    </dgm:pt>
    <dgm:pt modelId="{F2C7086F-5AE7-4ED5-AC94-255ADFBA3F6A}" type="sibTrans" cxnId="{1CBFB89C-F16C-4D07-8BB6-EB798C2BDE70}">
      <dgm:prSet/>
      <dgm:spPr/>
      <dgm:t>
        <a:bodyPr/>
        <a:lstStyle/>
        <a:p>
          <a:endParaRPr lang="en-GB"/>
        </a:p>
      </dgm:t>
    </dgm:pt>
    <dgm:pt modelId="{B4F6B295-5022-4E1C-886D-99EFBE06958B}">
      <dgm:prSet phldrT="[Text]"/>
      <dgm:spPr>
        <a:solidFill>
          <a:schemeClr val="accent1">
            <a:lumMod val="40000"/>
            <a:lumOff val="60000"/>
            <a:alpha val="90000"/>
          </a:schemeClr>
        </a:solidFill>
      </dgm:spPr>
      <dgm:t>
        <a:bodyPr/>
        <a:lstStyle/>
        <a:p>
          <a:r>
            <a:rPr lang="en-GB" dirty="0" smtClean="0"/>
            <a:t>.</a:t>
          </a:r>
          <a:r>
            <a:rPr lang="id-ID" dirty="0" smtClean="0"/>
            <a:t>Anggaran untuk staff dan materi</a:t>
          </a:r>
          <a:endParaRPr lang="en-GB" dirty="0"/>
        </a:p>
      </dgm:t>
    </dgm:pt>
    <dgm:pt modelId="{D87907E4-FB18-4F02-AE23-33B89DA09B29}" type="parTrans" cxnId="{93232521-B9B4-4851-A5C5-873D859AF20C}">
      <dgm:prSet/>
      <dgm:spPr/>
      <dgm:t>
        <a:bodyPr/>
        <a:lstStyle/>
        <a:p>
          <a:endParaRPr lang="en-GB"/>
        </a:p>
      </dgm:t>
    </dgm:pt>
    <dgm:pt modelId="{4ED1B0A9-1F2A-487A-9CFC-D26C64CEC642}" type="sibTrans" cxnId="{93232521-B9B4-4851-A5C5-873D859AF20C}">
      <dgm:prSet/>
      <dgm:spPr/>
      <dgm:t>
        <a:bodyPr/>
        <a:lstStyle/>
        <a:p>
          <a:endParaRPr lang="en-GB"/>
        </a:p>
      </dgm:t>
    </dgm:pt>
    <dgm:pt modelId="{92445FEE-EB7C-41DD-B2CA-584C47E9FF9E}">
      <dgm:prSet phldrT="[Text]"/>
      <dgm:spPr>
        <a:solidFill>
          <a:schemeClr val="accent1">
            <a:lumMod val="40000"/>
            <a:lumOff val="60000"/>
            <a:alpha val="90000"/>
          </a:schemeClr>
        </a:solidFill>
      </dgm:spPr>
      <dgm:t>
        <a:bodyPr/>
        <a:lstStyle/>
        <a:p>
          <a:r>
            <a:rPr lang="en-GB" dirty="0" smtClean="0"/>
            <a:t> </a:t>
          </a:r>
          <a:r>
            <a:rPr lang="id-ID" dirty="0" smtClean="0"/>
            <a:t>Pemeliharaan papan informasi</a:t>
          </a:r>
          <a:endParaRPr lang="en-GB" dirty="0"/>
        </a:p>
      </dgm:t>
    </dgm:pt>
    <dgm:pt modelId="{6100DA76-7201-450C-9B62-E07B20FCD8C3}" type="parTrans" cxnId="{9D81EDCA-F76B-4176-AF72-CAEA16268F4B}">
      <dgm:prSet/>
      <dgm:spPr/>
      <dgm:t>
        <a:bodyPr/>
        <a:lstStyle/>
        <a:p>
          <a:endParaRPr lang="en-GB"/>
        </a:p>
      </dgm:t>
    </dgm:pt>
    <dgm:pt modelId="{C0B041CC-BEE3-4096-BB22-52970C109688}" type="sibTrans" cxnId="{9D81EDCA-F76B-4176-AF72-CAEA16268F4B}">
      <dgm:prSet/>
      <dgm:spPr/>
      <dgm:t>
        <a:bodyPr/>
        <a:lstStyle/>
        <a:p>
          <a:endParaRPr lang="en-GB"/>
        </a:p>
      </dgm:t>
    </dgm:pt>
    <dgm:pt modelId="{C20AFE9F-AE6D-454B-86D8-6252336E18E5}">
      <dgm:prSet phldrT="[Text]"/>
      <dgm:spPr>
        <a:solidFill>
          <a:schemeClr val="accent1">
            <a:lumMod val="40000"/>
            <a:lumOff val="60000"/>
            <a:alpha val="90000"/>
          </a:schemeClr>
        </a:solidFill>
      </dgm:spPr>
      <dgm:t>
        <a:bodyPr/>
        <a:lstStyle/>
        <a:p>
          <a:r>
            <a:rPr lang="id-ID" dirty="0" smtClean="0"/>
            <a:t>Pengeras suara untuk penyampaian materi</a:t>
          </a:r>
          <a:endParaRPr lang="en-GB" dirty="0"/>
        </a:p>
      </dgm:t>
    </dgm:pt>
    <dgm:pt modelId="{6974C3D8-8A9D-4E1C-8D57-314BA603752D}" type="parTrans" cxnId="{0E5E3B8B-4D39-4DE7-BA3A-CB7A461AAE11}">
      <dgm:prSet/>
      <dgm:spPr/>
      <dgm:t>
        <a:bodyPr/>
        <a:lstStyle/>
        <a:p>
          <a:endParaRPr lang="en-GB"/>
        </a:p>
      </dgm:t>
    </dgm:pt>
    <dgm:pt modelId="{ED1BE83E-58B0-465B-8303-914DC6386470}" type="sibTrans" cxnId="{0E5E3B8B-4D39-4DE7-BA3A-CB7A461AAE11}">
      <dgm:prSet/>
      <dgm:spPr/>
      <dgm:t>
        <a:bodyPr/>
        <a:lstStyle/>
        <a:p>
          <a:endParaRPr lang="en-GB"/>
        </a:p>
      </dgm:t>
    </dgm:pt>
    <dgm:pt modelId="{470E8257-FA64-4F8D-A8E4-8D4C8FA5C6C4}" type="pres">
      <dgm:prSet presAssocID="{DD018DF7-AE97-463D-AE9C-F934E3BE809B}" presName="Name0" presStyleCnt="0">
        <dgm:presLayoutVars>
          <dgm:dir/>
          <dgm:animLvl val="lvl"/>
          <dgm:resizeHandles val="exact"/>
        </dgm:presLayoutVars>
      </dgm:prSet>
      <dgm:spPr/>
      <dgm:t>
        <a:bodyPr/>
        <a:lstStyle/>
        <a:p>
          <a:endParaRPr lang="en-US"/>
        </a:p>
      </dgm:t>
    </dgm:pt>
    <dgm:pt modelId="{0E174771-3483-4813-B8A0-3D2486F44E90}" type="pres">
      <dgm:prSet presAssocID="{05B5D596-B3EF-46A9-A6C5-CF9CDB8522D6}" presName="vertFlow" presStyleCnt="0"/>
      <dgm:spPr/>
    </dgm:pt>
    <dgm:pt modelId="{FC41ED62-72BC-4981-A38C-3AA04C52606A}" type="pres">
      <dgm:prSet presAssocID="{05B5D596-B3EF-46A9-A6C5-CF9CDB8522D6}" presName="header" presStyleLbl="node1" presStyleIdx="0" presStyleCnt="1"/>
      <dgm:spPr/>
      <dgm:t>
        <a:bodyPr/>
        <a:lstStyle/>
        <a:p>
          <a:endParaRPr lang="en-US"/>
        </a:p>
      </dgm:t>
    </dgm:pt>
    <dgm:pt modelId="{7F8F58D1-3ABA-4511-844D-E22AC3F384C6}" type="pres">
      <dgm:prSet presAssocID="{48781859-D974-45B3-B1C2-4A5E10BC1307}" presName="parTrans" presStyleLbl="sibTrans2D1" presStyleIdx="0" presStyleCnt="8"/>
      <dgm:spPr/>
      <dgm:t>
        <a:bodyPr/>
        <a:lstStyle/>
        <a:p>
          <a:endParaRPr lang="en-US"/>
        </a:p>
      </dgm:t>
    </dgm:pt>
    <dgm:pt modelId="{C793A141-3D34-43C0-BBF3-9FF868D79F58}" type="pres">
      <dgm:prSet presAssocID="{75D596D6-B673-4DFC-9ECC-6DA5359D40E9}" presName="child" presStyleLbl="alignAccFollowNode1" presStyleIdx="0" presStyleCnt="8" custScaleX="167712">
        <dgm:presLayoutVars>
          <dgm:chMax val="0"/>
          <dgm:bulletEnabled val="1"/>
        </dgm:presLayoutVars>
      </dgm:prSet>
      <dgm:spPr/>
      <dgm:t>
        <a:bodyPr/>
        <a:lstStyle/>
        <a:p>
          <a:endParaRPr lang="en-GB"/>
        </a:p>
      </dgm:t>
    </dgm:pt>
    <dgm:pt modelId="{5B101997-091D-402E-AF1A-AF4390DA598B}" type="pres">
      <dgm:prSet presAssocID="{B785B192-E891-4D16-8E64-5245BBC05757}" presName="sibTrans" presStyleLbl="sibTrans2D1" presStyleIdx="1" presStyleCnt="8"/>
      <dgm:spPr/>
      <dgm:t>
        <a:bodyPr/>
        <a:lstStyle/>
        <a:p>
          <a:endParaRPr lang="en-US"/>
        </a:p>
      </dgm:t>
    </dgm:pt>
    <dgm:pt modelId="{4E183EF6-F04F-4814-8F7B-4DA3C79976D4}" type="pres">
      <dgm:prSet presAssocID="{C20AFE9F-AE6D-454B-86D8-6252336E18E5}" presName="child" presStyleLbl="alignAccFollowNode1" presStyleIdx="1" presStyleCnt="8" custScaleX="167712">
        <dgm:presLayoutVars>
          <dgm:chMax val="0"/>
          <dgm:bulletEnabled val="1"/>
        </dgm:presLayoutVars>
      </dgm:prSet>
      <dgm:spPr/>
      <dgm:t>
        <a:bodyPr/>
        <a:lstStyle/>
        <a:p>
          <a:endParaRPr lang="en-GB"/>
        </a:p>
      </dgm:t>
    </dgm:pt>
    <dgm:pt modelId="{23BC53C4-A9C6-41EA-8AFB-ADE372CB934B}" type="pres">
      <dgm:prSet presAssocID="{ED1BE83E-58B0-465B-8303-914DC6386470}" presName="sibTrans" presStyleLbl="sibTrans2D1" presStyleIdx="2" presStyleCnt="8"/>
      <dgm:spPr/>
      <dgm:t>
        <a:bodyPr/>
        <a:lstStyle/>
        <a:p>
          <a:endParaRPr lang="en-US"/>
        </a:p>
      </dgm:t>
    </dgm:pt>
    <dgm:pt modelId="{7AB4CBE1-CA86-4999-993D-5253F48DC7C0}" type="pres">
      <dgm:prSet presAssocID="{7A5018F9-53EB-43D2-90F4-24D7083970E1}" presName="child" presStyleLbl="alignAccFollowNode1" presStyleIdx="2" presStyleCnt="8" custScaleX="167712">
        <dgm:presLayoutVars>
          <dgm:chMax val="0"/>
          <dgm:bulletEnabled val="1"/>
        </dgm:presLayoutVars>
      </dgm:prSet>
      <dgm:spPr/>
      <dgm:t>
        <a:bodyPr/>
        <a:lstStyle/>
        <a:p>
          <a:endParaRPr lang="en-GB"/>
        </a:p>
      </dgm:t>
    </dgm:pt>
    <dgm:pt modelId="{5332595A-9C8D-40BA-A1D5-7624DD793C57}" type="pres">
      <dgm:prSet presAssocID="{F44DDD70-8A16-4A4D-8F2B-575AF430BF19}" presName="sibTrans" presStyleLbl="sibTrans2D1" presStyleIdx="3" presStyleCnt="8"/>
      <dgm:spPr/>
      <dgm:t>
        <a:bodyPr/>
        <a:lstStyle/>
        <a:p>
          <a:endParaRPr lang="en-US"/>
        </a:p>
      </dgm:t>
    </dgm:pt>
    <dgm:pt modelId="{FA0C527D-03C7-4BB6-B035-629FB87384A0}" type="pres">
      <dgm:prSet presAssocID="{3C14F750-B57E-4C87-A849-7596D2431D92}" presName="child" presStyleLbl="alignAccFollowNode1" presStyleIdx="3" presStyleCnt="8" custScaleX="167712">
        <dgm:presLayoutVars>
          <dgm:chMax val="0"/>
          <dgm:bulletEnabled val="1"/>
        </dgm:presLayoutVars>
      </dgm:prSet>
      <dgm:spPr/>
      <dgm:t>
        <a:bodyPr/>
        <a:lstStyle/>
        <a:p>
          <a:endParaRPr lang="en-US"/>
        </a:p>
      </dgm:t>
    </dgm:pt>
    <dgm:pt modelId="{A97B9E1A-8551-4901-89A7-6B439BF95E87}" type="pres">
      <dgm:prSet presAssocID="{02A6B324-8B00-4E65-92C9-547F19BE24C3}" presName="sibTrans" presStyleLbl="sibTrans2D1" presStyleIdx="4" presStyleCnt="8"/>
      <dgm:spPr/>
      <dgm:t>
        <a:bodyPr/>
        <a:lstStyle/>
        <a:p>
          <a:endParaRPr lang="en-US"/>
        </a:p>
      </dgm:t>
    </dgm:pt>
    <dgm:pt modelId="{30DE254A-EB78-4509-B5D2-0B4D85B29C0F}" type="pres">
      <dgm:prSet presAssocID="{E641F5B6-D796-4B6F-A640-2A2474EFFE98}" presName="child" presStyleLbl="alignAccFollowNode1" presStyleIdx="4" presStyleCnt="8" custScaleX="167712">
        <dgm:presLayoutVars>
          <dgm:chMax val="0"/>
          <dgm:bulletEnabled val="1"/>
        </dgm:presLayoutVars>
      </dgm:prSet>
      <dgm:spPr/>
      <dgm:t>
        <a:bodyPr/>
        <a:lstStyle/>
        <a:p>
          <a:endParaRPr lang="en-GB"/>
        </a:p>
      </dgm:t>
    </dgm:pt>
    <dgm:pt modelId="{97675DF6-42B2-4E0E-B273-46960A074DAB}" type="pres">
      <dgm:prSet presAssocID="{FFE5F9F1-DF70-4910-B45A-057A9BD8287C}" presName="sibTrans" presStyleLbl="sibTrans2D1" presStyleIdx="5" presStyleCnt="8"/>
      <dgm:spPr/>
      <dgm:t>
        <a:bodyPr/>
        <a:lstStyle/>
        <a:p>
          <a:endParaRPr lang="en-US"/>
        </a:p>
      </dgm:t>
    </dgm:pt>
    <dgm:pt modelId="{5837BBC1-9F69-480D-970B-330F6109392D}" type="pres">
      <dgm:prSet presAssocID="{4C56D4D5-5260-4F45-A757-404BBC37268F}" presName="child" presStyleLbl="alignAccFollowNode1" presStyleIdx="5" presStyleCnt="8" custScaleX="167712">
        <dgm:presLayoutVars>
          <dgm:chMax val="0"/>
          <dgm:bulletEnabled val="1"/>
        </dgm:presLayoutVars>
      </dgm:prSet>
      <dgm:spPr/>
      <dgm:t>
        <a:bodyPr/>
        <a:lstStyle/>
        <a:p>
          <a:endParaRPr lang="en-GB"/>
        </a:p>
      </dgm:t>
    </dgm:pt>
    <dgm:pt modelId="{868D06C6-281B-4FBC-9B4F-6121CDB57AEC}" type="pres">
      <dgm:prSet presAssocID="{F2C7086F-5AE7-4ED5-AC94-255ADFBA3F6A}" presName="sibTrans" presStyleLbl="sibTrans2D1" presStyleIdx="6" presStyleCnt="8"/>
      <dgm:spPr/>
      <dgm:t>
        <a:bodyPr/>
        <a:lstStyle/>
        <a:p>
          <a:endParaRPr lang="en-US"/>
        </a:p>
      </dgm:t>
    </dgm:pt>
    <dgm:pt modelId="{9FC89915-F873-4792-981D-6C2B9F7F4B86}" type="pres">
      <dgm:prSet presAssocID="{B4F6B295-5022-4E1C-886D-99EFBE06958B}" presName="child" presStyleLbl="alignAccFollowNode1" presStyleIdx="6" presStyleCnt="8" custScaleX="167712">
        <dgm:presLayoutVars>
          <dgm:chMax val="0"/>
          <dgm:bulletEnabled val="1"/>
        </dgm:presLayoutVars>
      </dgm:prSet>
      <dgm:spPr/>
      <dgm:t>
        <a:bodyPr/>
        <a:lstStyle/>
        <a:p>
          <a:endParaRPr lang="en-US"/>
        </a:p>
      </dgm:t>
    </dgm:pt>
    <dgm:pt modelId="{77290216-03F1-4736-8E07-71ACEF833CE0}" type="pres">
      <dgm:prSet presAssocID="{4ED1B0A9-1F2A-487A-9CFC-D26C64CEC642}" presName="sibTrans" presStyleLbl="sibTrans2D1" presStyleIdx="7" presStyleCnt="8"/>
      <dgm:spPr/>
      <dgm:t>
        <a:bodyPr/>
        <a:lstStyle/>
        <a:p>
          <a:endParaRPr lang="en-US"/>
        </a:p>
      </dgm:t>
    </dgm:pt>
    <dgm:pt modelId="{9D23CB14-140B-4903-872B-FD5E927A5C78}" type="pres">
      <dgm:prSet presAssocID="{92445FEE-EB7C-41DD-B2CA-584C47E9FF9E}" presName="child" presStyleLbl="alignAccFollowNode1" presStyleIdx="7" presStyleCnt="8" custScaleX="167712">
        <dgm:presLayoutVars>
          <dgm:chMax val="0"/>
          <dgm:bulletEnabled val="1"/>
        </dgm:presLayoutVars>
      </dgm:prSet>
      <dgm:spPr/>
      <dgm:t>
        <a:bodyPr/>
        <a:lstStyle/>
        <a:p>
          <a:endParaRPr lang="en-US"/>
        </a:p>
      </dgm:t>
    </dgm:pt>
  </dgm:ptLst>
  <dgm:cxnLst>
    <dgm:cxn modelId="{AF95ED0F-EBEA-4989-89FE-C2955A9B0A8B}" srcId="{05B5D596-B3EF-46A9-A6C5-CF9CDB8522D6}" destId="{E641F5B6-D796-4B6F-A640-2A2474EFFE98}" srcOrd="4" destOrd="0" parTransId="{44E43F03-7881-4C4E-A84F-1597A03D6181}" sibTransId="{FFE5F9F1-DF70-4910-B45A-057A9BD8287C}"/>
    <dgm:cxn modelId="{891D91DD-2309-4A0E-85A5-043041EFACE2}" srcId="{05B5D596-B3EF-46A9-A6C5-CF9CDB8522D6}" destId="{3C14F750-B57E-4C87-A849-7596D2431D92}" srcOrd="3" destOrd="0" parTransId="{A248243F-63E6-4D43-8E6D-9184733A3F79}" sibTransId="{02A6B324-8B00-4E65-92C9-547F19BE24C3}"/>
    <dgm:cxn modelId="{9D81EDCA-F76B-4176-AF72-CAEA16268F4B}" srcId="{05B5D596-B3EF-46A9-A6C5-CF9CDB8522D6}" destId="{92445FEE-EB7C-41DD-B2CA-584C47E9FF9E}" srcOrd="7" destOrd="0" parTransId="{6100DA76-7201-450C-9B62-E07B20FCD8C3}" sibTransId="{C0B041CC-BEE3-4096-BB22-52970C109688}"/>
    <dgm:cxn modelId="{0E5E3B8B-4D39-4DE7-BA3A-CB7A461AAE11}" srcId="{05B5D596-B3EF-46A9-A6C5-CF9CDB8522D6}" destId="{C20AFE9F-AE6D-454B-86D8-6252336E18E5}" srcOrd="1" destOrd="0" parTransId="{6974C3D8-8A9D-4E1C-8D57-314BA603752D}" sibTransId="{ED1BE83E-58B0-465B-8303-914DC6386470}"/>
    <dgm:cxn modelId="{A556DD85-866D-4A32-A1A4-935EC3DBC765}" type="presOf" srcId="{C20AFE9F-AE6D-454B-86D8-6252336E18E5}" destId="{4E183EF6-F04F-4814-8F7B-4DA3C79976D4}" srcOrd="0" destOrd="0" presId="urn:microsoft.com/office/officeart/2005/8/layout/lProcess1"/>
    <dgm:cxn modelId="{FE99E18A-84FD-43E8-B3A6-72BD9C1BA1CC}" type="presOf" srcId="{4ED1B0A9-1F2A-487A-9CFC-D26C64CEC642}" destId="{77290216-03F1-4736-8E07-71ACEF833CE0}" srcOrd="0" destOrd="0" presId="urn:microsoft.com/office/officeart/2005/8/layout/lProcess1"/>
    <dgm:cxn modelId="{610BAA27-725F-49DF-AE76-36E7BE179115}" srcId="{05B5D596-B3EF-46A9-A6C5-CF9CDB8522D6}" destId="{7A5018F9-53EB-43D2-90F4-24D7083970E1}" srcOrd="2" destOrd="0" parTransId="{F1B0F5C5-E040-412E-93FA-96D177DC301B}" sibTransId="{F44DDD70-8A16-4A4D-8F2B-575AF430BF19}"/>
    <dgm:cxn modelId="{36FCC31A-A76B-4AAA-B94D-B82D20EA0FCA}" type="presOf" srcId="{B4F6B295-5022-4E1C-886D-99EFBE06958B}" destId="{9FC89915-F873-4792-981D-6C2B9F7F4B86}" srcOrd="0" destOrd="0" presId="urn:microsoft.com/office/officeart/2005/8/layout/lProcess1"/>
    <dgm:cxn modelId="{61A14C18-B553-4557-A80B-C1092D2A6010}" type="presOf" srcId="{7A5018F9-53EB-43D2-90F4-24D7083970E1}" destId="{7AB4CBE1-CA86-4999-993D-5253F48DC7C0}" srcOrd="0" destOrd="0" presId="urn:microsoft.com/office/officeart/2005/8/layout/lProcess1"/>
    <dgm:cxn modelId="{57966849-6E5B-4A75-82AC-B80204451144}" type="presOf" srcId="{92445FEE-EB7C-41DD-B2CA-584C47E9FF9E}" destId="{9D23CB14-140B-4903-872B-FD5E927A5C78}" srcOrd="0" destOrd="0" presId="urn:microsoft.com/office/officeart/2005/8/layout/lProcess1"/>
    <dgm:cxn modelId="{601D8702-52F9-412C-9D49-8FD07D186616}" type="presOf" srcId="{75D596D6-B673-4DFC-9ECC-6DA5359D40E9}" destId="{C793A141-3D34-43C0-BBF3-9FF868D79F58}" srcOrd="0" destOrd="0" presId="urn:microsoft.com/office/officeart/2005/8/layout/lProcess1"/>
    <dgm:cxn modelId="{93232521-B9B4-4851-A5C5-873D859AF20C}" srcId="{05B5D596-B3EF-46A9-A6C5-CF9CDB8522D6}" destId="{B4F6B295-5022-4E1C-886D-99EFBE06958B}" srcOrd="6" destOrd="0" parTransId="{D87907E4-FB18-4F02-AE23-33B89DA09B29}" sibTransId="{4ED1B0A9-1F2A-487A-9CFC-D26C64CEC642}"/>
    <dgm:cxn modelId="{C9B5B090-8944-492D-961E-DF17709EB4D3}" type="presOf" srcId="{02A6B324-8B00-4E65-92C9-547F19BE24C3}" destId="{A97B9E1A-8551-4901-89A7-6B439BF95E87}" srcOrd="0" destOrd="0" presId="urn:microsoft.com/office/officeart/2005/8/layout/lProcess1"/>
    <dgm:cxn modelId="{B6ECA2C4-F520-45C1-918A-B94E12E284A9}" type="presOf" srcId="{F44DDD70-8A16-4A4D-8F2B-575AF430BF19}" destId="{5332595A-9C8D-40BA-A1D5-7624DD793C57}" srcOrd="0" destOrd="0" presId="urn:microsoft.com/office/officeart/2005/8/layout/lProcess1"/>
    <dgm:cxn modelId="{18AEB9B5-5F28-4E6C-B640-5A595196CFB1}" type="presOf" srcId="{ED1BE83E-58B0-465B-8303-914DC6386470}" destId="{23BC53C4-A9C6-41EA-8AFB-ADE372CB934B}" srcOrd="0" destOrd="0" presId="urn:microsoft.com/office/officeart/2005/8/layout/lProcess1"/>
    <dgm:cxn modelId="{05AAA560-1055-4B8E-8297-10D5133E4E05}" type="presOf" srcId="{FFE5F9F1-DF70-4910-B45A-057A9BD8287C}" destId="{97675DF6-42B2-4E0E-B273-46960A074DAB}" srcOrd="0" destOrd="0" presId="urn:microsoft.com/office/officeart/2005/8/layout/lProcess1"/>
    <dgm:cxn modelId="{DD819796-C23E-4991-B3CF-E82E13B1D603}" type="presOf" srcId="{B785B192-E891-4D16-8E64-5245BBC05757}" destId="{5B101997-091D-402E-AF1A-AF4390DA598B}" srcOrd="0" destOrd="0" presId="urn:microsoft.com/office/officeart/2005/8/layout/lProcess1"/>
    <dgm:cxn modelId="{1CBFB89C-F16C-4D07-8BB6-EB798C2BDE70}" srcId="{05B5D596-B3EF-46A9-A6C5-CF9CDB8522D6}" destId="{4C56D4D5-5260-4F45-A757-404BBC37268F}" srcOrd="5" destOrd="0" parTransId="{64DDC21C-BCCB-4018-BFCD-0E26322F70D7}" sibTransId="{F2C7086F-5AE7-4ED5-AC94-255ADFBA3F6A}"/>
    <dgm:cxn modelId="{62D75C37-6A34-4F68-9AF4-21B10211BBB6}" type="presOf" srcId="{4C56D4D5-5260-4F45-A757-404BBC37268F}" destId="{5837BBC1-9F69-480D-970B-330F6109392D}" srcOrd="0" destOrd="0" presId="urn:microsoft.com/office/officeart/2005/8/layout/lProcess1"/>
    <dgm:cxn modelId="{BC0A0EE1-0DBF-471E-A53E-F2008952A970}" type="presOf" srcId="{3C14F750-B57E-4C87-A849-7596D2431D92}" destId="{FA0C527D-03C7-4BB6-B035-629FB87384A0}" srcOrd="0" destOrd="0" presId="urn:microsoft.com/office/officeart/2005/8/layout/lProcess1"/>
    <dgm:cxn modelId="{416E4A51-916C-4954-BCEA-91A2347A5FC7}" srcId="{DD018DF7-AE97-463D-AE9C-F934E3BE809B}" destId="{05B5D596-B3EF-46A9-A6C5-CF9CDB8522D6}" srcOrd="0" destOrd="0" parTransId="{22B4D9C6-2410-43BF-B9C9-6418DD2D668C}" sibTransId="{94CE4039-FA9A-4337-8D3C-D39A8FBB62CC}"/>
    <dgm:cxn modelId="{478CD303-19F4-4FBE-AED0-DC37732BFAA9}" type="presOf" srcId="{DD018DF7-AE97-463D-AE9C-F934E3BE809B}" destId="{470E8257-FA64-4F8D-A8E4-8D4C8FA5C6C4}" srcOrd="0" destOrd="0" presId="urn:microsoft.com/office/officeart/2005/8/layout/lProcess1"/>
    <dgm:cxn modelId="{6DDB5BA8-4952-43C4-AA48-E858641298B7}" type="presOf" srcId="{F2C7086F-5AE7-4ED5-AC94-255ADFBA3F6A}" destId="{868D06C6-281B-4FBC-9B4F-6121CDB57AEC}" srcOrd="0" destOrd="0" presId="urn:microsoft.com/office/officeart/2005/8/layout/lProcess1"/>
    <dgm:cxn modelId="{3491D36B-0A06-4C4D-81C9-8307309B6A88}" type="presOf" srcId="{48781859-D974-45B3-B1C2-4A5E10BC1307}" destId="{7F8F58D1-3ABA-4511-844D-E22AC3F384C6}" srcOrd="0" destOrd="0" presId="urn:microsoft.com/office/officeart/2005/8/layout/lProcess1"/>
    <dgm:cxn modelId="{6E5855CC-4FDD-4133-8D5B-CCC4581666E5}" type="presOf" srcId="{E641F5B6-D796-4B6F-A640-2A2474EFFE98}" destId="{30DE254A-EB78-4509-B5D2-0B4D85B29C0F}" srcOrd="0" destOrd="0" presId="urn:microsoft.com/office/officeart/2005/8/layout/lProcess1"/>
    <dgm:cxn modelId="{4778CE4F-D073-44BB-914C-010AD70B1CB9}" type="presOf" srcId="{05B5D596-B3EF-46A9-A6C5-CF9CDB8522D6}" destId="{FC41ED62-72BC-4981-A38C-3AA04C52606A}" srcOrd="0" destOrd="0" presId="urn:microsoft.com/office/officeart/2005/8/layout/lProcess1"/>
    <dgm:cxn modelId="{A28A19BC-EB5E-4734-8843-D7B20C5EE5FB}" srcId="{05B5D596-B3EF-46A9-A6C5-CF9CDB8522D6}" destId="{75D596D6-B673-4DFC-9ECC-6DA5359D40E9}" srcOrd="0" destOrd="0" parTransId="{48781859-D974-45B3-B1C2-4A5E10BC1307}" sibTransId="{B785B192-E891-4D16-8E64-5245BBC05757}"/>
    <dgm:cxn modelId="{869726DD-D513-4022-B50B-F65ACEA05DAA}" type="presParOf" srcId="{470E8257-FA64-4F8D-A8E4-8D4C8FA5C6C4}" destId="{0E174771-3483-4813-B8A0-3D2486F44E90}" srcOrd="0" destOrd="0" presId="urn:microsoft.com/office/officeart/2005/8/layout/lProcess1"/>
    <dgm:cxn modelId="{4D6E6060-EAFB-4EC6-8A87-81373451314C}" type="presParOf" srcId="{0E174771-3483-4813-B8A0-3D2486F44E90}" destId="{FC41ED62-72BC-4981-A38C-3AA04C52606A}" srcOrd="0" destOrd="0" presId="urn:microsoft.com/office/officeart/2005/8/layout/lProcess1"/>
    <dgm:cxn modelId="{D419F5A8-1D5A-4747-8986-1F0405520BCB}" type="presParOf" srcId="{0E174771-3483-4813-B8A0-3D2486F44E90}" destId="{7F8F58D1-3ABA-4511-844D-E22AC3F384C6}" srcOrd="1" destOrd="0" presId="urn:microsoft.com/office/officeart/2005/8/layout/lProcess1"/>
    <dgm:cxn modelId="{7F0FB3A1-D1A7-440D-A602-B5DDE6C8EC2C}" type="presParOf" srcId="{0E174771-3483-4813-B8A0-3D2486F44E90}" destId="{C793A141-3D34-43C0-BBF3-9FF868D79F58}" srcOrd="2" destOrd="0" presId="urn:microsoft.com/office/officeart/2005/8/layout/lProcess1"/>
    <dgm:cxn modelId="{93976C65-0A79-48FB-836D-BDCB6F0CCA1C}" type="presParOf" srcId="{0E174771-3483-4813-B8A0-3D2486F44E90}" destId="{5B101997-091D-402E-AF1A-AF4390DA598B}" srcOrd="3" destOrd="0" presId="urn:microsoft.com/office/officeart/2005/8/layout/lProcess1"/>
    <dgm:cxn modelId="{F25BFE2C-2DC1-4047-ABCB-06F1270AC2BD}" type="presParOf" srcId="{0E174771-3483-4813-B8A0-3D2486F44E90}" destId="{4E183EF6-F04F-4814-8F7B-4DA3C79976D4}" srcOrd="4" destOrd="0" presId="urn:microsoft.com/office/officeart/2005/8/layout/lProcess1"/>
    <dgm:cxn modelId="{233DA87F-B80B-4461-93FC-22269491F355}" type="presParOf" srcId="{0E174771-3483-4813-B8A0-3D2486F44E90}" destId="{23BC53C4-A9C6-41EA-8AFB-ADE372CB934B}" srcOrd="5" destOrd="0" presId="urn:microsoft.com/office/officeart/2005/8/layout/lProcess1"/>
    <dgm:cxn modelId="{514C7442-F567-4119-92E3-EB6C28563D15}" type="presParOf" srcId="{0E174771-3483-4813-B8A0-3D2486F44E90}" destId="{7AB4CBE1-CA86-4999-993D-5253F48DC7C0}" srcOrd="6" destOrd="0" presId="urn:microsoft.com/office/officeart/2005/8/layout/lProcess1"/>
    <dgm:cxn modelId="{16018C02-417F-4FB5-9D39-C4EAB9468FEF}" type="presParOf" srcId="{0E174771-3483-4813-B8A0-3D2486F44E90}" destId="{5332595A-9C8D-40BA-A1D5-7624DD793C57}" srcOrd="7" destOrd="0" presId="urn:microsoft.com/office/officeart/2005/8/layout/lProcess1"/>
    <dgm:cxn modelId="{88774F94-208D-4AB2-903F-67CFC7FBA3F5}" type="presParOf" srcId="{0E174771-3483-4813-B8A0-3D2486F44E90}" destId="{FA0C527D-03C7-4BB6-B035-629FB87384A0}" srcOrd="8" destOrd="0" presId="urn:microsoft.com/office/officeart/2005/8/layout/lProcess1"/>
    <dgm:cxn modelId="{38A841D1-F346-4F29-A5F5-4925FAA96027}" type="presParOf" srcId="{0E174771-3483-4813-B8A0-3D2486F44E90}" destId="{A97B9E1A-8551-4901-89A7-6B439BF95E87}" srcOrd="9" destOrd="0" presId="urn:microsoft.com/office/officeart/2005/8/layout/lProcess1"/>
    <dgm:cxn modelId="{C92F5C76-CC11-4807-BC23-24F3483EA554}" type="presParOf" srcId="{0E174771-3483-4813-B8A0-3D2486F44E90}" destId="{30DE254A-EB78-4509-B5D2-0B4D85B29C0F}" srcOrd="10" destOrd="0" presId="urn:microsoft.com/office/officeart/2005/8/layout/lProcess1"/>
    <dgm:cxn modelId="{DC23DD6A-8900-42F1-A8C6-5DFE94A0F695}" type="presParOf" srcId="{0E174771-3483-4813-B8A0-3D2486F44E90}" destId="{97675DF6-42B2-4E0E-B273-46960A074DAB}" srcOrd="11" destOrd="0" presId="urn:microsoft.com/office/officeart/2005/8/layout/lProcess1"/>
    <dgm:cxn modelId="{F431517B-7FA3-4395-A9C7-8927EE8434B7}" type="presParOf" srcId="{0E174771-3483-4813-B8A0-3D2486F44E90}" destId="{5837BBC1-9F69-480D-970B-330F6109392D}" srcOrd="12" destOrd="0" presId="urn:microsoft.com/office/officeart/2005/8/layout/lProcess1"/>
    <dgm:cxn modelId="{307B1E4F-07A8-4D6B-824A-AB2C98BFC6D9}" type="presParOf" srcId="{0E174771-3483-4813-B8A0-3D2486F44E90}" destId="{868D06C6-281B-4FBC-9B4F-6121CDB57AEC}" srcOrd="13" destOrd="0" presId="urn:microsoft.com/office/officeart/2005/8/layout/lProcess1"/>
    <dgm:cxn modelId="{7EC46B96-8795-40FB-B14A-0D0E340320CB}" type="presParOf" srcId="{0E174771-3483-4813-B8A0-3D2486F44E90}" destId="{9FC89915-F873-4792-981D-6C2B9F7F4B86}" srcOrd="14" destOrd="0" presId="urn:microsoft.com/office/officeart/2005/8/layout/lProcess1"/>
    <dgm:cxn modelId="{7D8D6905-4CA5-4CB9-88E1-55D994FE3BCA}" type="presParOf" srcId="{0E174771-3483-4813-B8A0-3D2486F44E90}" destId="{77290216-03F1-4736-8E07-71ACEF833CE0}" srcOrd="15" destOrd="0" presId="urn:microsoft.com/office/officeart/2005/8/layout/lProcess1"/>
    <dgm:cxn modelId="{496244AD-15BF-44AD-B73F-0DFF0C3675B1}" type="presParOf" srcId="{0E174771-3483-4813-B8A0-3D2486F44E90}" destId="{9D23CB14-140B-4903-872B-FD5E927A5C78}" srcOrd="16" destOrd="0" presId="urn:microsoft.com/office/officeart/2005/8/layout/l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A3E5FF95-2538-4E7E-8041-2DF8A0C7A05E}" type="doc">
      <dgm:prSet loTypeId="urn:microsoft.com/office/officeart/2005/8/layout/process1" loCatId="process" qsTypeId="urn:microsoft.com/office/officeart/2005/8/quickstyle/simple1" qsCatId="simple" csTypeId="urn:microsoft.com/office/officeart/2005/8/colors/accent4_1" csCatId="accent4" phldr="1"/>
      <dgm:spPr/>
    </dgm:pt>
    <dgm:pt modelId="{CBA01662-D253-49EE-ABD6-179AAB98ECDA}">
      <dgm:prSet phldrT="[Text]"/>
      <dgm:spPr>
        <a:noFill/>
      </dgm:spPr>
      <dgm:t>
        <a:bodyPr/>
        <a:lstStyle/>
        <a:p>
          <a:r>
            <a:rPr lang="id-ID" dirty="0" smtClean="0">
              <a:solidFill>
                <a:schemeClr val="tx1"/>
              </a:solidFill>
            </a:rPr>
            <a:t>Perlengkapan</a:t>
          </a:r>
          <a:endParaRPr lang="en-GB" dirty="0">
            <a:solidFill>
              <a:schemeClr val="tx1"/>
            </a:solidFill>
          </a:endParaRPr>
        </a:p>
      </dgm:t>
    </dgm:pt>
    <dgm:pt modelId="{B210563D-A272-4E6F-B5E1-105CF229983A}" type="parTrans" cxnId="{3E887C9A-D2CD-49ED-9BA1-869522D68AF8}">
      <dgm:prSet/>
      <dgm:spPr/>
      <dgm:t>
        <a:bodyPr/>
        <a:lstStyle/>
        <a:p>
          <a:endParaRPr lang="en-GB"/>
        </a:p>
      </dgm:t>
    </dgm:pt>
    <dgm:pt modelId="{3B6DC419-48CC-48C8-8BC3-1658C81C3BB2}" type="sibTrans" cxnId="{3E887C9A-D2CD-49ED-9BA1-869522D68AF8}">
      <dgm:prSet/>
      <dgm:spPr/>
      <dgm:t>
        <a:bodyPr/>
        <a:lstStyle/>
        <a:p>
          <a:endParaRPr lang="en-GB"/>
        </a:p>
      </dgm:t>
    </dgm:pt>
    <dgm:pt modelId="{ABE0DA70-6031-474E-AB65-85E82308085E}">
      <dgm:prSet phldrT="[Text]"/>
      <dgm:spPr>
        <a:noFill/>
      </dgm:spPr>
      <dgm:t>
        <a:bodyPr/>
        <a:lstStyle/>
        <a:p>
          <a:r>
            <a:rPr lang="id-ID" dirty="0" smtClean="0"/>
            <a:t>Aktivitas</a:t>
          </a:r>
          <a:endParaRPr lang="en-GB" dirty="0"/>
        </a:p>
      </dgm:t>
    </dgm:pt>
    <dgm:pt modelId="{EF14A300-3B7C-44AF-8B33-D80943790442}" type="parTrans" cxnId="{27783472-9BEF-4CAE-B3FD-89550058042D}">
      <dgm:prSet/>
      <dgm:spPr/>
      <dgm:t>
        <a:bodyPr/>
        <a:lstStyle/>
        <a:p>
          <a:endParaRPr lang="en-GB"/>
        </a:p>
      </dgm:t>
    </dgm:pt>
    <dgm:pt modelId="{529A5EAF-CFA4-4DEA-87E5-E31C92649B51}" type="sibTrans" cxnId="{27783472-9BEF-4CAE-B3FD-89550058042D}">
      <dgm:prSet/>
      <dgm:spPr/>
      <dgm:t>
        <a:bodyPr/>
        <a:lstStyle/>
        <a:p>
          <a:endParaRPr lang="en-GB"/>
        </a:p>
      </dgm:t>
    </dgm:pt>
    <dgm:pt modelId="{98F73A4F-40C6-4839-A43F-EAC65B8FCD9A}">
      <dgm:prSet phldrT="[Text]"/>
      <dgm:spPr>
        <a:noFill/>
      </dgm:spPr>
      <dgm:t>
        <a:bodyPr/>
        <a:lstStyle/>
        <a:p>
          <a:r>
            <a:rPr lang="id-ID" dirty="0" smtClean="0"/>
            <a:t>Pendekatan</a:t>
          </a:r>
          <a:endParaRPr lang="en-GB" dirty="0"/>
        </a:p>
      </dgm:t>
    </dgm:pt>
    <dgm:pt modelId="{8DEB5326-C370-4424-B25E-2C97A66D8F31}" type="parTrans" cxnId="{94094FC9-63E3-4F5F-96F9-CA5CD3227E71}">
      <dgm:prSet/>
      <dgm:spPr/>
      <dgm:t>
        <a:bodyPr/>
        <a:lstStyle/>
        <a:p>
          <a:endParaRPr lang="en-GB"/>
        </a:p>
      </dgm:t>
    </dgm:pt>
    <dgm:pt modelId="{73620452-6CA0-4461-863A-8D41A1B3E6F5}" type="sibTrans" cxnId="{94094FC9-63E3-4F5F-96F9-CA5CD3227E71}">
      <dgm:prSet/>
      <dgm:spPr/>
      <dgm:t>
        <a:bodyPr/>
        <a:lstStyle/>
        <a:p>
          <a:endParaRPr lang="en-GB"/>
        </a:p>
      </dgm:t>
    </dgm:pt>
    <dgm:pt modelId="{0B61B539-F074-4831-9A85-A73F967CB969}">
      <dgm:prSet phldrT="[Text]"/>
      <dgm:spPr>
        <a:noFill/>
      </dgm:spPr>
      <dgm:t>
        <a:bodyPr/>
        <a:lstStyle/>
        <a:p>
          <a:r>
            <a:rPr lang="id-ID" dirty="0" smtClean="0"/>
            <a:t>Hasil Akhir</a:t>
          </a:r>
          <a:endParaRPr lang="en-GB" dirty="0"/>
        </a:p>
      </dgm:t>
    </dgm:pt>
    <dgm:pt modelId="{7AD150EC-81B6-4C59-ACFC-1E1A34470BE6}" type="parTrans" cxnId="{F2DB8934-0C2D-4F86-8E62-090FBEB0BDDA}">
      <dgm:prSet/>
      <dgm:spPr/>
      <dgm:t>
        <a:bodyPr/>
        <a:lstStyle/>
        <a:p>
          <a:endParaRPr lang="en-GB"/>
        </a:p>
      </dgm:t>
    </dgm:pt>
    <dgm:pt modelId="{9742A865-887B-4235-A377-39971F88355F}" type="sibTrans" cxnId="{F2DB8934-0C2D-4F86-8E62-090FBEB0BDDA}">
      <dgm:prSet/>
      <dgm:spPr/>
      <dgm:t>
        <a:bodyPr/>
        <a:lstStyle/>
        <a:p>
          <a:endParaRPr lang="en-GB"/>
        </a:p>
      </dgm:t>
    </dgm:pt>
    <dgm:pt modelId="{3AB2AA43-BFA1-40AF-9CF3-7D4D4260F6E5}">
      <dgm:prSet phldrT="[Text]"/>
      <dgm:spPr>
        <a:noFill/>
      </dgm:spPr>
      <dgm:t>
        <a:bodyPr/>
        <a:lstStyle/>
        <a:p>
          <a:r>
            <a:rPr lang="id-ID" dirty="0" smtClean="0"/>
            <a:t>Tujuan akhir/Visi</a:t>
          </a:r>
          <a:endParaRPr lang="en-GB" dirty="0"/>
        </a:p>
      </dgm:t>
    </dgm:pt>
    <dgm:pt modelId="{7AE9C617-D65D-481F-9725-9846CAB7D3C5}" type="parTrans" cxnId="{D0E52A39-EF9F-4990-8F1C-FCB69AAC3F46}">
      <dgm:prSet/>
      <dgm:spPr/>
      <dgm:t>
        <a:bodyPr/>
        <a:lstStyle/>
        <a:p>
          <a:endParaRPr lang="en-GB"/>
        </a:p>
      </dgm:t>
    </dgm:pt>
    <dgm:pt modelId="{05DBD723-FB01-4C3E-814B-B7DDC5D31B8B}" type="sibTrans" cxnId="{D0E52A39-EF9F-4990-8F1C-FCB69AAC3F46}">
      <dgm:prSet/>
      <dgm:spPr/>
      <dgm:t>
        <a:bodyPr/>
        <a:lstStyle/>
        <a:p>
          <a:endParaRPr lang="en-GB"/>
        </a:p>
      </dgm:t>
    </dgm:pt>
    <dgm:pt modelId="{45ACD862-149C-4B24-B713-B07103F6921E}" type="pres">
      <dgm:prSet presAssocID="{A3E5FF95-2538-4E7E-8041-2DF8A0C7A05E}" presName="Name0" presStyleCnt="0">
        <dgm:presLayoutVars>
          <dgm:dir/>
          <dgm:resizeHandles val="exact"/>
        </dgm:presLayoutVars>
      </dgm:prSet>
      <dgm:spPr/>
    </dgm:pt>
    <dgm:pt modelId="{F7A3AC19-A53D-48AD-BFB1-1E93D9DA0C2E}" type="pres">
      <dgm:prSet presAssocID="{CBA01662-D253-49EE-ABD6-179AAB98ECDA}" presName="node" presStyleLbl="node1" presStyleIdx="0" presStyleCnt="5">
        <dgm:presLayoutVars>
          <dgm:bulletEnabled val="1"/>
        </dgm:presLayoutVars>
      </dgm:prSet>
      <dgm:spPr/>
      <dgm:t>
        <a:bodyPr/>
        <a:lstStyle/>
        <a:p>
          <a:endParaRPr lang="en-GB"/>
        </a:p>
      </dgm:t>
    </dgm:pt>
    <dgm:pt modelId="{57985D94-606D-4045-A418-912AE4F50077}" type="pres">
      <dgm:prSet presAssocID="{3B6DC419-48CC-48C8-8BC3-1658C81C3BB2}" presName="sibTrans" presStyleLbl="sibTrans2D1" presStyleIdx="0" presStyleCnt="4"/>
      <dgm:spPr/>
      <dgm:t>
        <a:bodyPr/>
        <a:lstStyle/>
        <a:p>
          <a:endParaRPr lang="en-GB"/>
        </a:p>
      </dgm:t>
    </dgm:pt>
    <dgm:pt modelId="{DAE82053-7D04-4DDC-B4AF-E34395DD7D56}" type="pres">
      <dgm:prSet presAssocID="{3B6DC419-48CC-48C8-8BC3-1658C81C3BB2}" presName="connectorText" presStyleLbl="sibTrans2D1" presStyleIdx="0" presStyleCnt="4"/>
      <dgm:spPr/>
      <dgm:t>
        <a:bodyPr/>
        <a:lstStyle/>
        <a:p>
          <a:endParaRPr lang="en-GB"/>
        </a:p>
      </dgm:t>
    </dgm:pt>
    <dgm:pt modelId="{F734D432-B06C-4400-934D-D3F0945A5C1E}" type="pres">
      <dgm:prSet presAssocID="{ABE0DA70-6031-474E-AB65-85E82308085E}" presName="node" presStyleLbl="node1" presStyleIdx="1" presStyleCnt="5">
        <dgm:presLayoutVars>
          <dgm:bulletEnabled val="1"/>
        </dgm:presLayoutVars>
      </dgm:prSet>
      <dgm:spPr/>
      <dgm:t>
        <a:bodyPr/>
        <a:lstStyle/>
        <a:p>
          <a:endParaRPr lang="en-GB"/>
        </a:p>
      </dgm:t>
    </dgm:pt>
    <dgm:pt modelId="{397C09F4-275D-4287-B184-4E7BE6C614DB}" type="pres">
      <dgm:prSet presAssocID="{529A5EAF-CFA4-4DEA-87E5-E31C92649B51}" presName="sibTrans" presStyleLbl="sibTrans2D1" presStyleIdx="1" presStyleCnt="4"/>
      <dgm:spPr/>
      <dgm:t>
        <a:bodyPr/>
        <a:lstStyle/>
        <a:p>
          <a:endParaRPr lang="en-GB"/>
        </a:p>
      </dgm:t>
    </dgm:pt>
    <dgm:pt modelId="{965DB873-9A36-4F6F-AD45-0AC5DF414EDD}" type="pres">
      <dgm:prSet presAssocID="{529A5EAF-CFA4-4DEA-87E5-E31C92649B51}" presName="connectorText" presStyleLbl="sibTrans2D1" presStyleIdx="1" presStyleCnt="4"/>
      <dgm:spPr/>
      <dgm:t>
        <a:bodyPr/>
        <a:lstStyle/>
        <a:p>
          <a:endParaRPr lang="en-GB"/>
        </a:p>
      </dgm:t>
    </dgm:pt>
    <dgm:pt modelId="{6EB5FA5F-3DFD-4BBE-965E-B78F2EFFD536}" type="pres">
      <dgm:prSet presAssocID="{98F73A4F-40C6-4839-A43F-EAC65B8FCD9A}" presName="node" presStyleLbl="node1" presStyleIdx="2" presStyleCnt="5">
        <dgm:presLayoutVars>
          <dgm:bulletEnabled val="1"/>
        </dgm:presLayoutVars>
      </dgm:prSet>
      <dgm:spPr/>
      <dgm:t>
        <a:bodyPr/>
        <a:lstStyle/>
        <a:p>
          <a:endParaRPr lang="en-GB"/>
        </a:p>
      </dgm:t>
    </dgm:pt>
    <dgm:pt modelId="{8264ACD0-3F38-41FE-8D30-3C18C4A0160D}" type="pres">
      <dgm:prSet presAssocID="{73620452-6CA0-4461-863A-8D41A1B3E6F5}" presName="sibTrans" presStyleLbl="sibTrans2D1" presStyleIdx="2" presStyleCnt="4"/>
      <dgm:spPr/>
      <dgm:t>
        <a:bodyPr/>
        <a:lstStyle/>
        <a:p>
          <a:endParaRPr lang="en-GB"/>
        </a:p>
      </dgm:t>
    </dgm:pt>
    <dgm:pt modelId="{49A4489A-CB39-4DF6-8089-E48BF8A811FB}" type="pres">
      <dgm:prSet presAssocID="{73620452-6CA0-4461-863A-8D41A1B3E6F5}" presName="connectorText" presStyleLbl="sibTrans2D1" presStyleIdx="2" presStyleCnt="4"/>
      <dgm:spPr/>
      <dgm:t>
        <a:bodyPr/>
        <a:lstStyle/>
        <a:p>
          <a:endParaRPr lang="en-GB"/>
        </a:p>
      </dgm:t>
    </dgm:pt>
    <dgm:pt modelId="{6BA4E33A-B637-4572-A8B7-7E0DA3972893}" type="pres">
      <dgm:prSet presAssocID="{0B61B539-F074-4831-9A85-A73F967CB969}" presName="node" presStyleLbl="node1" presStyleIdx="3" presStyleCnt="5">
        <dgm:presLayoutVars>
          <dgm:bulletEnabled val="1"/>
        </dgm:presLayoutVars>
      </dgm:prSet>
      <dgm:spPr/>
      <dgm:t>
        <a:bodyPr/>
        <a:lstStyle/>
        <a:p>
          <a:endParaRPr lang="en-GB"/>
        </a:p>
      </dgm:t>
    </dgm:pt>
    <dgm:pt modelId="{FDD17A2A-B467-4E03-A2C0-2EED6E9C7FD1}" type="pres">
      <dgm:prSet presAssocID="{9742A865-887B-4235-A377-39971F88355F}" presName="sibTrans" presStyleLbl="sibTrans2D1" presStyleIdx="3" presStyleCnt="4"/>
      <dgm:spPr/>
      <dgm:t>
        <a:bodyPr/>
        <a:lstStyle/>
        <a:p>
          <a:endParaRPr lang="en-GB"/>
        </a:p>
      </dgm:t>
    </dgm:pt>
    <dgm:pt modelId="{3974DD0D-ED35-4AD6-AEAE-59ADF3ED077A}" type="pres">
      <dgm:prSet presAssocID="{9742A865-887B-4235-A377-39971F88355F}" presName="connectorText" presStyleLbl="sibTrans2D1" presStyleIdx="3" presStyleCnt="4"/>
      <dgm:spPr/>
      <dgm:t>
        <a:bodyPr/>
        <a:lstStyle/>
        <a:p>
          <a:endParaRPr lang="en-GB"/>
        </a:p>
      </dgm:t>
    </dgm:pt>
    <dgm:pt modelId="{B8ADF41E-429E-4566-8847-C4E9C501F8D0}" type="pres">
      <dgm:prSet presAssocID="{3AB2AA43-BFA1-40AF-9CF3-7D4D4260F6E5}" presName="node" presStyleLbl="node1" presStyleIdx="4" presStyleCnt="5">
        <dgm:presLayoutVars>
          <dgm:bulletEnabled val="1"/>
        </dgm:presLayoutVars>
      </dgm:prSet>
      <dgm:spPr/>
      <dgm:t>
        <a:bodyPr/>
        <a:lstStyle/>
        <a:p>
          <a:endParaRPr lang="en-GB"/>
        </a:p>
      </dgm:t>
    </dgm:pt>
  </dgm:ptLst>
  <dgm:cxnLst>
    <dgm:cxn modelId="{D839DEB5-D03D-4CCF-901E-59D22D9513D2}" type="presOf" srcId="{529A5EAF-CFA4-4DEA-87E5-E31C92649B51}" destId="{397C09F4-275D-4287-B184-4E7BE6C614DB}" srcOrd="0" destOrd="0" presId="urn:microsoft.com/office/officeart/2005/8/layout/process1"/>
    <dgm:cxn modelId="{08FFBBC1-C999-470C-8494-A3547AA98D23}" type="presOf" srcId="{3B6DC419-48CC-48C8-8BC3-1658C81C3BB2}" destId="{57985D94-606D-4045-A418-912AE4F50077}" srcOrd="0" destOrd="0" presId="urn:microsoft.com/office/officeart/2005/8/layout/process1"/>
    <dgm:cxn modelId="{599A9B40-A4F6-4B56-B4F4-9B97DC226BDD}" type="presOf" srcId="{9742A865-887B-4235-A377-39971F88355F}" destId="{3974DD0D-ED35-4AD6-AEAE-59ADF3ED077A}" srcOrd="1" destOrd="0" presId="urn:microsoft.com/office/officeart/2005/8/layout/process1"/>
    <dgm:cxn modelId="{27783472-9BEF-4CAE-B3FD-89550058042D}" srcId="{A3E5FF95-2538-4E7E-8041-2DF8A0C7A05E}" destId="{ABE0DA70-6031-474E-AB65-85E82308085E}" srcOrd="1" destOrd="0" parTransId="{EF14A300-3B7C-44AF-8B33-D80943790442}" sibTransId="{529A5EAF-CFA4-4DEA-87E5-E31C92649B51}"/>
    <dgm:cxn modelId="{F2DB8934-0C2D-4F86-8E62-090FBEB0BDDA}" srcId="{A3E5FF95-2538-4E7E-8041-2DF8A0C7A05E}" destId="{0B61B539-F074-4831-9A85-A73F967CB969}" srcOrd="3" destOrd="0" parTransId="{7AD150EC-81B6-4C59-ACFC-1E1A34470BE6}" sibTransId="{9742A865-887B-4235-A377-39971F88355F}"/>
    <dgm:cxn modelId="{94094FC9-63E3-4F5F-96F9-CA5CD3227E71}" srcId="{A3E5FF95-2538-4E7E-8041-2DF8A0C7A05E}" destId="{98F73A4F-40C6-4839-A43F-EAC65B8FCD9A}" srcOrd="2" destOrd="0" parTransId="{8DEB5326-C370-4424-B25E-2C97A66D8F31}" sibTransId="{73620452-6CA0-4461-863A-8D41A1B3E6F5}"/>
    <dgm:cxn modelId="{CC503087-C813-4602-AC25-79EB71A02496}" type="presOf" srcId="{73620452-6CA0-4461-863A-8D41A1B3E6F5}" destId="{49A4489A-CB39-4DF6-8089-E48BF8A811FB}" srcOrd="1" destOrd="0" presId="urn:microsoft.com/office/officeart/2005/8/layout/process1"/>
    <dgm:cxn modelId="{0B235635-06B9-4774-A724-01CA19CF2828}" type="presOf" srcId="{3AB2AA43-BFA1-40AF-9CF3-7D4D4260F6E5}" destId="{B8ADF41E-429E-4566-8847-C4E9C501F8D0}" srcOrd="0" destOrd="0" presId="urn:microsoft.com/office/officeart/2005/8/layout/process1"/>
    <dgm:cxn modelId="{CB708BBC-F85F-4BD4-80F4-B211E0E24EFD}" type="presOf" srcId="{0B61B539-F074-4831-9A85-A73F967CB969}" destId="{6BA4E33A-B637-4572-A8B7-7E0DA3972893}" srcOrd="0" destOrd="0" presId="urn:microsoft.com/office/officeart/2005/8/layout/process1"/>
    <dgm:cxn modelId="{C26A7434-0CDA-403A-A29C-5CF17753B79F}" type="presOf" srcId="{3B6DC419-48CC-48C8-8BC3-1658C81C3BB2}" destId="{DAE82053-7D04-4DDC-B4AF-E34395DD7D56}" srcOrd="1" destOrd="0" presId="urn:microsoft.com/office/officeart/2005/8/layout/process1"/>
    <dgm:cxn modelId="{CF3EFE33-6192-42C6-A50E-57A07FC55470}" type="presOf" srcId="{73620452-6CA0-4461-863A-8D41A1B3E6F5}" destId="{8264ACD0-3F38-41FE-8D30-3C18C4A0160D}" srcOrd="0" destOrd="0" presId="urn:microsoft.com/office/officeart/2005/8/layout/process1"/>
    <dgm:cxn modelId="{8A419CEE-C3CE-4D56-8AD6-693865E48E15}" type="presOf" srcId="{9742A865-887B-4235-A377-39971F88355F}" destId="{FDD17A2A-B467-4E03-A2C0-2EED6E9C7FD1}" srcOrd="0" destOrd="0" presId="urn:microsoft.com/office/officeart/2005/8/layout/process1"/>
    <dgm:cxn modelId="{399E877C-0408-4448-8EFF-37F212702FCB}" type="presOf" srcId="{A3E5FF95-2538-4E7E-8041-2DF8A0C7A05E}" destId="{45ACD862-149C-4B24-B713-B07103F6921E}" srcOrd="0" destOrd="0" presId="urn:microsoft.com/office/officeart/2005/8/layout/process1"/>
    <dgm:cxn modelId="{C76C9547-7EDD-4785-9FC1-6B51DF655EAA}" type="presOf" srcId="{529A5EAF-CFA4-4DEA-87E5-E31C92649B51}" destId="{965DB873-9A36-4F6F-AD45-0AC5DF414EDD}" srcOrd="1" destOrd="0" presId="urn:microsoft.com/office/officeart/2005/8/layout/process1"/>
    <dgm:cxn modelId="{B3F59FA1-DC81-4AC2-8FFA-328383076DC3}" type="presOf" srcId="{98F73A4F-40C6-4839-A43F-EAC65B8FCD9A}" destId="{6EB5FA5F-3DFD-4BBE-965E-B78F2EFFD536}" srcOrd="0" destOrd="0" presId="urn:microsoft.com/office/officeart/2005/8/layout/process1"/>
    <dgm:cxn modelId="{A8F654DD-9305-45ED-B3A9-B8804D2C56F6}" type="presOf" srcId="{CBA01662-D253-49EE-ABD6-179AAB98ECDA}" destId="{F7A3AC19-A53D-48AD-BFB1-1E93D9DA0C2E}" srcOrd="0" destOrd="0" presId="urn:microsoft.com/office/officeart/2005/8/layout/process1"/>
    <dgm:cxn modelId="{3E887C9A-D2CD-49ED-9BA1-869522D68AF8}" srcId="{A3E5FF95-2538-4E7E-8041-2DF8A0C7A05E}" destId="{CBA01662-D253-49EE-ABD6-179AAB98ECDA}" srcOrd="0" destOrd="0" parTransId="{B210563D-A272-4E6F-B5E1-105CF229983A}" sibTransId="{3B6DC419-48CC-48C8-8BC3-1658C81C3BB2}"/>
    <dgm:cxn modelId="{9FC11E55-A5B3-4EA7-A78D-37AA0129F55D}" type="presOf" srcId="{ABE0DA70-6031-474E-AB65-85E82308085E}" destId="{F734D432-B06C-4400-934D-D3F0945A5C1E}" srcOrd="0" destOrd="0" presId="urn:microsoft.com/office/officeart/2005/8/layout/process1"/>
    <dgm:cxn modelId="{D0E52A39-EF9F-4990-8F1C-FCB69AAC3F46}" srcId="{A3E5FF95-2538-4E7E-8041-2DF8A0C7A05E}" destId="{3AB2AA43-BFA1-40AF-9CF3-7D4D4260F6E5}" srcOrd="4" destOrd="0" parTransId="{7AE9C617-D65D-481F-9725-9846CAB7D3C5}" sibTransId="{05DBD723-FB01-4C3E-814B-B7DDC5D31B8B}"/>
    <dgm:cxn modelId="{21F26430-83BB-4AB2-A9D2-9A7905907FEA}" type="presParOf" srcId="{45ACD862-149C-4B24-B713-B07103F6921E}" destId="{F7A3AC19-A53D-48AD-BFB1-1E93D9DA0C2E}" srcOrd="0" destOrd="0" presId="urn:microsoft.com/office/officeart/2005/8/layout/process1"/>
    <dgm:cxn modelId="{AF00D5C2-0A64-47A3-A61E-6A9593595056}" type="presParOf" srcId="{45ACD862-149C-4B24-B713-B07103F6921E}" destId="{57985D94-606D-4045-A418-912AE4F50077}" srcOrd="1" destOrd="0" presId="urn:microsoft.com/office/officeart/2005/8/layout/process1"/>
    <dgm:cxn modelId="{F21325D9-13C4-4A9F-99F1-58EE84FF3BC8}" type="presParOf" srcId="{57985D94-606D-4045-A418-912AE4F50077}" destId="{DAE82053-7D04-4DDC-B4AF-E34395DD7D56}" srcOrd="0" destOrd="0" presId="urn:microsoft.com/office/officeart/2005/8/layout/process1"/>
    <dgm:cxn modelId="{617E4E72-4EE2-4C24-BFCD-0B5A879D42A0}" type="presParOf" srcId="{45ACD862-149C-4B24-B713-B07103F6921E}" destId="{F734D432-B06C-4400-934D-D3F0945A5C1E}" srcOrd="2" destOrd="0" presId="urn:microsoft.com/office/officeart/2005/8/layout/process1"/>
    <dgm:cxn modelId="{178AD85F-F137-45EC-AC8C-E4A39B40895E}" type="presParOf" srcId="{45ACD862-149C-4B24-B713-B07103F6921E}" destId="{397C09F4-275D-4287-B184-4E7BE6C614DB}" srcOrd="3" destOrd="0" presId="urn:microsoft.com/office/officeart/2005/8/layout/process1"/>
    <dgm:cxn modelId="{57C96A35-4050-41E3-B784-EC25314415E8}" type="presParOf" srcId="{397C09F4-275D-4287-B184-4E7BE6C614DB}" destId="{965DB873-9A36-4F6F-AD45-0AC5DF414EDD}" srcOrd="0" destOrd="0" presId="urn:microsoft.com/office/officeart/2005/8/layout/process1"/>
    <dgm:cxn modelId="{3422AD0B-58CB-490F-A1B7-63890A9ADD09}" type="presParOf" srcId="{45ACD862-149C-4B24-B713-B07103F6921E}" destId="{6EB5FA5F-3DFD-4BBE-965E-B78F2EFFD536}" srcOrd="4" destOrd="0" presId="urn:microsoft.com/office/officeart/2005/8/layout/process1"/>
    <dgm:cxn modelId="{E48DCA6F-CB01-4A04-8D8F-1CA7900511B1}" type="presParOf" srcId="{45ACD862-149C-4B24-B713-B07103F6921E}" destId="{8264ACD0-3F38-41FE-8D30-3C18C4A0160D}" srcOrd="5" destOrd="0" presId="urn:microsoft.com/office/officeart/2005/8/layout/process1"/>
    <dgm:cxn modelId="{74375259-8A6E-4119-870A-D09ECC61498B}" type="presParOf" srcId="{8264ACD0-3F38-41FE-8D30-3C18C4A0160D}" destId="{49A4489A-CB39-4DF6-8089-E48BF8A811FB}" srcOrd="0" destOrd="0" presId="urn:microsoft.com/office/officeart/2005/8/layout/process1"/>
    <dgm:cxn modelId="{F8649D17-5214-470F-83B2-E729EA4536DD}" type="presParOf" srcId="{45ACD862-149C-4B24-B713-B07103F6921E}" destId="{6BA4E33A-B637-4572-A8B7-7E0DA3972893}" srcOrd="6" destOrd="0" presId="urn:microsoft.com/office/officeart/2005/8/layout/process1"/>
    <dgm:cxn modelId="{65C2CE04-76AF-43BE-AFD9-E6F35640389A}" type="presParOf" srcId="{45ACD862-149C-4B24-B713-B07103F6921E}" destId="{FDD17A2A-B467-4E03-A2C0-2EED6E9C7FD1}" srcOrd="7" destOrd="0" presId="urn:microsoft.com/office/officeart/2005/8/layout/process1"/>
    <dgm:cxn modelId="{7A9CEF4C-FCA1-4F3F-99CA-ABD8728C0293}" type="presParOf" srcId="{FDD17A2A-B467-4E03-A2C0-2EED6E9C7FD1}" destId="{3974DD0D-ED35-4AD6-AEAE-59ADF3ED077A}" srcOrd="0" destOrd="0" presId="urn:microsoft.com/office/officeart/2005/8/layout/process1"/>
    <dgm:cxn modelId="{03F82EB2-F939-4D59-861A-9C5A1457A3F8}" type="presParOf" srcId="{45ACD862-149C-4B24-B713-B07103F6921E}" destId="{B8ADF41E-429E-4566-8847-C4E9C501F8D0}"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3E5FF95-2538-4E7E-8041-2DF8A0C7A05E}" type="doc">
      <dgm:prSet loTypeId="urn:microsoft.com/office/officeart/2005/8/layout/process1" loCatId="process" qsTypeId="urn:microsoft.com/office/officeart/2005/8/quickstyle/simple1" qsCatId="simple" csTypeId="urn:microsoft.com/office/officeart/2005/8/colors/accent4_1" csCatId="accent4" phldr="1"/>
      <dgm:spPr/>
    </dgm:pt>
    <dgm:pt modelId="{CBA01662-D253-49EE-ABD6-179AAB98ECDA}">
      <dgm:prSet phldrT="[Text]"/>
      <dgm:spPr>
        <a:solidFill>
          <a:schemeClr val="accent1">
            <a:lumMod val="40000"/>
            <a:lumOff val="60000"/>
          </a:schemeClr>
        </a:solidFill>
      </dgm:spPr>
      <dgm:t>
        <a:bodyPr/>
        <a:lstStyle/>
        <a:p>
          <a:r>
            <a:rPr lang="id-ID" dirty="0" smtClean="0">
              <a:solidFill>
                <a:schemeClr val="tx1"/>
              </a:solidFill>
            </a:rPr>
            <a:t>Perlengkapan</a:t>
          </a:r>
          <a:endParaRPr lang="en-GB" dirty="0">
            <a:solidFill>
              <a:schemeClr val="tx1"/>
            </a:solidFill>
          </a:endParaRPr>
        </a:p>
      </dgm:t>
    </dgm:pt>
    <dgm:pt modelId="{B210563D-A272-4E6F-B5E1-105CF229983A}" type="parTrans" cxnId="{3E887C9A-D2CD-49ED-9BA1-869522D68AF8}">
      <dgm:prSet/>
      <dgm:spPr/>
      <dgm:t>
        <a:bodyPr/>
        <a:lstStyle/>
        <a:p>
          <a:endParaRPr lang="en-GB"/>
        </a:p>
      </dgm:t>
    </dgm:pt>
    <dgm:pt modelId="{3B6DC419-48CC-48C8-8BC3-1658C81C3BB2}" type="sibTrans" cxnId="{3E887C9A-D2CD-49ED-9BA1-869522D68AF8}">
      <dgm:prSet/>
      <dgm:spPr/>
      <dgm:t>
        <a:bodyPr/>
        <a:lstStyle/>
        <a:p>
          <a:endParaRPr lang="en-GB"/>
        </a:p>
      </dgm:t>
    </dgm:pt>
    <dgm:pt modelId="{ABE0DA70-6031-474E-AB65-85E82308085E}">
      <dgm:prSet phldrT="[Text]"/>
      <dgm:spPr>
        <a:solidFill>
          <a:schemeClr val="accent1">
            <a:lumMod val="40000"/>
            <a:lumOff val="60000"/>
          </a:schemeClr>
        </a:solidFill>
      </dgm:spPr>
      <dgm:t>
        <a:bodyPr/>
        <a:lstStyle/>
        <a:p>
          <a:r>
            <a:rPr lang="id-ID" dirty="0" smtClean="0"/>
            <a:t>Aktivitas</a:t>
          </a:r>
          <a:endParaRPr lang="en-GB" dirty="0"/>
        </a:p>
      </dgm:t>
    </dgm:pt>
    <dgm:pt modelId="{EF14A300-3B7C-44AF-8B33-D80943790442}" type="parTrans" cxnId="{27783472-9BEF-4CAE-B3FD-89550058042D}">
      <dgm:prSet/>
      <dgm:spPr/>
      <dgm:t>
        <a:bodyPr/>
        <a:lstStyle/>
        <a:p>
          <a:endParaRPr lang="en-GB"/>
        </a:p>
      </dgm:t>
    </dgm:pt>
    <dgm:pt modelId="{529A5EAF-CFA4-4DEA-87E5-E31C92649B51}" type="sibTrans" cxnId="{27783472-9BEF-4CAE-B3FD-89550058042D}">
      <dgm:prSet/>
      <dgm:spPr/>
      <dgm:t>
        <a:bodyPr/>
        <a:lstStyle/>
        <a:p>
          <a:endParaRPr lang="en-GB"/>
        </a:p>
      </dgm:t>
    </dgm:pt>
    <dgm:pt modelId="{98F73A4F-40C6-4839-A43F-EAC65B8FCD9A}">
      <dgm:prSet phldrT="[Text]"/>
      <dgm:spPr>
        <a:solidFill>
          <a:schemeClr val="accent1">
            <a:lumMod val="40000"/>
            <a:lumOff val="60000"/>
          </a:schemeClr>
        </a:solidFill>
      </dgm:spPr>
      <dgm:t>
        <a:bodyPr/>
        <a:lstStyle/>
        <a:p>
          <a:r>
            <a:rPr lang="id-ID" dirty="0" smtClean="0"/>
            <a:t>Pendekatan</a:t>
          </a:r>
          <a:endParaRPr lang="en-GB" dirty="0"/>
        </a:p>
      </dgm:t>
    </dgm:pt>
    <dgm:pt modelId="{8DEB5326-C370-4424-B25E-2C97A66D8F31}" type="parTrans" cxnId="{94094FC9-63E3-4F5F-96F9-CA5CD3227E71}">
      <dgm:prSet/>
      <dgm:spPr/>
      <dgm:t>
        <a:bodyPr/>
        <a:lstStyle/>
        <a:p>
          <a:endParaRPr lang="en-GB"/>
        </a:p>
      </dgm:t>
    </dgm:pt>
    <dgm:pt modelId="{73620452-6CA0-4461-863A-8D41A1B3E6F5}" type="sibTrans" cxnId="{94094FC9-63E3-4F5F-96F9-CA5CD3227E71}">
      <dgm:prSet/>
      <dgm:spPr/>
      <dgm:t>
        <a:bodyPr/>
        <a:lstStyle/>
        <a:p>
          <a:endParaRPr lang="en-GB"/>
        </a:p>
      </dgm:t>
    </dgm:pt>
    <dgm:pt modelId="{0B61B539-F074-4831-9A85-A73F967CB969}">
      <dgm:prSet phldrT="[Text]"/>
      <dgm:spPr>
        <a:solidFill>
          <a:schemeClr val="accent1">
            <a:lumMod val="40000"/>
            <a:lumOff val="60000"/>
          </a:schemeClr>
        </a:solidFill>
      </dgm:spPr>
      <dgm:t>
        <a:bodyPr/>
        <a:lstStyle/>
        <a:p>
          <a:r>
            <a:rPr lang="id-ID" dirty="0" smtClean="0"/>
            <a:t>Hasil Akhir</a:t>
          </a:r>
          <a:endParaRPr lang="en-GB" dirty="0"/>
        </a:p>
      </dgm:t>
    </dgm:pt>
    <dgm:pt modelId="{7AD150EC-81B6-4C59-ACFC-1E1A34470BE6}" type="parTrans" cxnId="{F2DB8934-0C2D-4F86-8E62-090FBEB0BDDA}">
      <dgm:prSet/>
      <dgm:spPr/>
      <dgm:t>
        <a:bodyPr/>
        <a:lstStyle/>
        <a:p>
          <a:endParaRPr lang="en-GB"/>
        </a:p>
      </dgm:t>
    </dgm:pt>
    <dgm:pt modelId="{9742A865-887B-4235-A377-39971F88355F}" type="sibTrans" cxnId="{F2DB8934-0C2D-4F86-8E62-090FBEB0BDDA}">
      <dgm:prSet/>
      <dgm:spPr/>
      <dgm:t>
        <a:bodyPr/>
        <a:lstStyle/>
        <a:p>
          <a:endParaRPr lang="en-GB"/>
        </a:p>
      </dgm:t>
    </dgm:pt>
    <dgm:pt modelId="{3AB2AA43-BFA1-40AF-9CF3-7D4D4260F6E5}">
      <dgm:prSet phldrT="[Text]"/>
      <dgm:spPr>
        <a:solidFill>
          <a:schemeClr val="accent1">
            <a:lumMod val="75000"/>
            <a:alpha val="50000"/>
          </a:schemeClr>
        </a:solidFill>
      </dgm:spPr>
      <dgm:t>
        <a:bodyPr/>
        <a:lstStyle/>
        <a:p>
          <a:r>
            <a:rPr lang="id-ID" dirty="0" smtClean="0"/>
            <a:t>Tujuan akhir/Visi</a:t>
          </a:r>
          <a:endParaRPr lang="en-GB" dirty="0"/>
        </a:p>
      </dgm:t>
    </dgm:pt>
    <dgm:pt modelId="{7AE9C617-D65D-481F-9725-9846CAB7D3C5}" type="parTrans" cxnId="{D0E52A39-EF9F-4990-8F1C-FCB69AAC3F46}">
      <dgm:prSet/>
      <dgm:spPr/>
      <dgm:t>
        <a:bodyPr/>
        <a:lstStyle/>
        <a:p>
          <a:endParaRPr lang="en-GB"/>
        </a:p>
      </dgm:t>
    </dgm:pt>
    <dgm:pt modelId="{05DBD723-FB01-4C3E-814B-B7DDC5D31B8B}" type="sibTrans" cxnId="{D0E52A39-EF9F-4990-8F1C-FCB69AAC3F46}">
      <dgm:prSet/>
      <dgm:spPr/>
      <dgm:t>
        <a:bodyPr/>
        <a:lstStyle/>
        <a:p>
          <a:endParaRPr lang="en-GB"/>
        </a:p>
      </dgm:t>
    </dgm:pt>
    <dgm:pt modelId="{45ACD862-149C-4B24-B713-B07103F6921E}" type="pres">
      <dgm:prSet presAssocID="{A3E5FF95-2538-4E7E-8041-2DF8A0C7A05E}" presName="Name0" presStyleCnt="0">
        <dgm:presLayoutVars>
          <dgm:dir/>
          <dgm:resizeHandles val="exact"/>
        </dgm:presLayoutVars>
      </dgm:prSet>
      <dgm:spPr/>
    </dgm:pt>
    <dgm:pt modelId="{F7A3AC19-A53D-48AD-BFB1-1E93D9DA0C2E}" type="pres">
      <dgm:prSet presAssocID="{CBA01662-D253-49EE-ABD6-179AAB98ECDA}" presName="node" presStyleLbl="node1" presStyleIdx="0" presStyleCnt="5">
        <dgm:presLayoutVars>
          <dgm:bulletEnabled val="1"/>
        </dgm:presLayoutVars>
      </dgm:prSet>
      <dgm:spPr/>
      <dgm:t>
        <a:bodyPr/>
        <a:lstStyle/>
        <a:p>
          <a:endParaRPr lang="en-GB"/>
        </a:p>
      </dgm:t>
    </dgm:pt>
    <dgm:pt modelId="{57985D94-606D-4045-A418-912AE4F50077}" type="pres">
      <dgm:prSet presAssocID="{3B6DC419-48CC-48C8-8BC3-1658C81C3BB2}" presName="sibTrans" presStyleLbl="sibTrans2D1" presStyleIdx="0" presStyleCnt="4"/>
      <dgm:spPr/>
      <dgm:t>
        <a:bodyPr/>
        <a:lstStyle/>
        <a:p>
          <a:endParaRPr lang="en-GB"/>
        </a:p>
      </dgm:t>
    </dgm:pt>
    <dgm:pt modelId="{DAE82053-7D04-4DDC-B4AF-E34395DD7D56}" type="pres">
      <dgm:prSet presAssocID="{3B6DC419-48CC-48C8-8BC3-1658C81C3BB2}" presName="connectorText" presStyleLbl="sibTrans2D1" presStyleIdx="0" presStyleCnt="4"/>
      <dgm:spPr/>
      <dgm:t>
        <a:bodyPr/>
        <a:lstStyle/>
        <a:p>
          <a:endParaRPr lang="en-GB"/>
        </a:p>
      </dgm:t>
    </dgm:pt>
    <dgm:pt modelId="{F734D432-B06C-4400-934D-D3F0945A5C1E}" type="pres">
      <dgm:prSet presAssocID="{ABE0DA70-6031-474E-AB65-85E82308085E}" presName="node" presStyleLbl="node1" presStyleIdx="1" presStyleCnt="5">
        <dgm:presLayoutVars>
          <dgm:bulletEnabled val="1"/>
        </dgm:presLayoutVars>
      </dgm:prSet>
      <dgm:spPr/>
      <dgm:t>
        <a:bodyPr/>
        <a:lstStyle/>
        <a:p>
          <a:endParaRPr lang="en-GB"/>
        </a:p>
      </dgm:t>
    </dgm:pt>
    <dgm:pt modelId="{397C09F4-275D-4287-B184-4E7BE6C614DB}" type="pres">
      <dgm:prSet presAssocID="{529A5EAF-CFA4-4DEA-87E5-E31C92649B51}" presName="sibTrans" presStyleLbl="sibTrans2D1" presStyleIdx="1" presStyleCnt="4"/>
      <dgm:spPr/>
      <dgm:t>
        <a:bodyPr/>
        <a:lstStyle/>
        <a:p>
          <a:endParaRPr lang="en-GB"/>
        </a:p>
      </dgm:t>
    </dgm:pt>
    <dgm:pt modelId="{965DB873-9A36-4F6F-AD45-0AC5DF414EDD}" type="pres">
      <dgm:prSet presAssocID="{529A5EAF-CFA4-4DEA-87E5-E31C92649B51}" presName="connectorText" presStyleLbl="sibTrans2D1" presStyleIdx="1" presStyleCnt="4"/>
      <dgm:spPr/>
      <dgm:t>
        <a:bodyPr/>
        <a:lstStyle/>
        <a:p>
          <a:endParaRPr lang="en-GB"/>
        </a:p>
      </dgm:t>
    </dgm:pt>
    <dgm:pt modelId="{6EB5FA5F-3DFD-4BBE-965E-B78F2EFFD536}" type="pres">
      <dgm:prSet presAssocID="{98F73A4F-40C6-4839-A43F-EAC65B8FCD9A}" presName="node" presStyleLbl="node1" presStyleIdx="2" presStyleCnt="5">
        <dgm:presLayoutVars>
          <dgm:bulletEnabled val="1"/>
        </dgm:presLayoutVars>
      </dgm:prSet>
      <dgm:spPr/>
      <dgm:t>
        <a:bodyPr/>
        <a:lstStyle/>
        <a:p>
          <a:endParaRPr lang="en-GB"/>
        </a:p>
      </dgm:t>
    </dgm:pt>
    <dgm:pt modelId="{8264ACD0-3F38-41FE-8D30-3C18C4A0160D}" type="pres">
      <dgm:prSet presAssocID="{73620452-6CA0-4461-863A-8D41A1B3E6F5}" presName="sibTrans" presStyleLbl="sibTrans2D1" presStyleIdx="2" presStyleCnt="4"/>
      <dgm:spPr/>
      <dgm:t>
        <a:bodyPr/>
        <a:lstStyle/>
        <a:p>
          <a:endParaRPr lang="en-GB"/>
        </a:p>
      </dgm:t>
    </dgm:pt>
    <dgm:pt modelId="{49A4489A-CB39-4DF6-8089-E48BF8A811FB}" type="pres">
      <dgm:prSet presAssocID="{73620452-6CA0-4461-863A-8D41A1B3E6F5}" presName="connectorText" presStyleLbl="sibTrans2D1" presStyleIdx="2" presStyleCnt="4"/>
      <dgm:spPr/>
      <dgm:t>
        <a:bodyPr/>
        <a:lstStyle/>
        <a:p>
          <a:endParaRPr lang="en-GB"/>
        </a:p>
      </dgm:t>
    </dgm:pt>
    <dgm:pt modelId="{6BA4E33A-B637-4572-A8B7-7E0DA3972893}" type="pres">
      <dgm:prSet presAssocID="{0B61B539-F074-4831-9A85-A73F967CB969}" presName="node" presStyleLbl="node1" presStyleIdx="3" presStyleCnt="5">
        <dgm:presLayoutVars>
          <dgm:bulletEnabled val="1"/>
        </dgm:presLayoutVars>
      </dgm:prSet>
      <dgm:spPr/>
      <dgm:t>
        <a:bodyPr/>
        <a:lstStyle/>
        <a:p>
          <a:endParaRPr lang="en-GB"/>
        </a:p>
      </dgm:t>
    </dgm:pt>
    <dgm:pt modelId="{FDD17A2A-B467-4E03-A2C0-2EED6E9C7FD1}" type="pres">
      <dgm:prSet presAssocID="{9742A865-887B-4235-A377-39971F88355F}" presName="sibTrans" presStyleLbl="sibTrans2D1" presStyleIdx="3" presStyleCnt="4"/>
      <dgm:spPr/>
      <dgm:t>
        <a:bodyPr/>
        <a:lstStyle/>
        <a:p>
          <a:endParaRPr lang="en-GB"/>
        </a:p>
      </dgm:t>
    </dgm:pt>
    <dgm:pt modelId="{3974DD0D-ED35-4AD6-AEAE-59ADF3ED077A}" type="pres">
      <dgm:prSet presAssocID="{9742A865-887B-4235-A377-39971F88355F}" presName="connectorText" presStyleLbl="sibTrans2D1" presStyleIdx="3" presStyleCnt="4"/>
      <dgm:spPr/>
      <dgm:t>
        <a:bodyPr/>
        <a:lstStyle/>
        <a:p>
          <a:endParaRPr lang="en-GB"/>
        </a:p>
      </dgm:t>
    </dgm:pt>
    <dgm:pt modelId="{B8ADF41E-429E-4566-8847-C4E9C501F8D0}" type="pres">
      <dgm:prSet presAssocID="{3AB2AA43-BFA1-40AF-9CF3-7D4D4260F6E5}" presName="node" presStyleLbl="node1" presStyleIdx="4" presStyleCnt="5">
        <dgm:presLayoutVars>
          <dgm:bulletEnabled val="1"/>
        </dgm:presLayoutVars>
      </dgm:prSet>
      <dgm:spPr/>
      <dgm:t>
        <a:bodyPr/>
        <a:lstStyle/>
        <a:p>
          <a:endParaRPr lang="en-GB"/>
        </a:p>
      </dgm:t>
    </dgm:pt>
  </dgm:ptLst>
  <dgm:cxnLst>
    <dgm:cxn modelId="{D839DEB5-D03D-4CCF-901E-59D22D9513D2}" type="presOf" srcId="{529A5EAF-CFA4-4DEA-87E5-E31C92649B51}" destId="{397C09F4-275D-4287-B184-4E7BE6C614DB}" srcOrd="0" destOrd="0" presId="urn:microsoft.com/office/officeart/2005/8/layout/process1"/>
    <dgm:cxn modelId="{08FFBBC1-C999-470C-8494-A3547AA98D23}" type="presOf" srcId="{3B6DC419-48CC-48C8-8BC3-1658C81C3BB2}" destId="{57985D94-606D-4045-A418-912AE4F50077}" srcOrd="0" destOrd="0" presId="urn:microsoft.com/office/officeart/2005/8/layout/process1"/>
    <dgm:cxn modelId="{599A9B40-A4F6-4B56-B4F4-9B97DC226BDD}" type="presOf" srcId="{9742A865-887B-4235-A377-39971F88355F}" destId="{3974DD0D-ED35-4AD6-AEAE-59ADF3ED077A}" srcOrd="1" destOrd="0" presId="urn:microsoft.com/office/officeart/2005/8/layout/process1"/>
    <dgm:cxn modelId="{27783472-9BEF-4CAE-B3FD-89550058042D}" srcId="{A3E5FF95-2538-4E7E-8041-2DF8A0C7A05E}" destId="{ABE0DA70-6031-474E-AB65-85E82308085E}" srcOrd="1" destOrd="0" parTransId="{EF14A300-3B7C-44AF-8B33-D80943790442}" sibTransId="{529A5EAF-CFA4-4DEA-87E5-E31C92649B51}"/>
    <dgm:cxn modelId="{F2DB8934-0C2D-4F86-8E62-090FBEB0BDDA}" srcId="{A3E5FF95-2538-4E7E-8041-2DF8A0C7A05E}" destId="{0B61B539-F074-4831-9A85-A73F967CB969}" srcOrd="3" destOrd="0" parTransId="{7AD150EC-81B6-4C59-ACFC-1E1A34470BE6}" sibTransId="{9742A865-887B-4235-A377-39971F88355F}"/>
    <dgm:cxn modelId="{94094FC9-63E3-4F5F-96F9-CA5CD3227E71}" srcId="{A3E5FF95-2538-4E7E-8041-2DF8A0C7A05E}" destId="{98F73A4F-40C6-4839-A43F-EAC65B8FCD9A}" srcOrd="2" destOrd="0" parTransId="{8DEB5326-C370-4424-B25E-2C97A66D8F31}" sibTransId="{73620452-6CA0-4461-863A-8D41A1B3E6F5}"/>
    <dgm:cxn modelId="{CC503087-C813-4602-AC25-79EB71A02496}" type="presOf" srcId="{73620452-6CA0-4461-863A-8D41A1B3E6F5}" destId="{49A4489A-CB39-4DF6-8089-E48BF8A811FB}" srcOrd="1" destOrd="0" presId="urn:microsoft.com/office/officeart/2005/8/layout/process1"/>
    <dgm:cxn modelId="{0B235635-06B9-4774-A724-01CA19CF2828}" type="presOf" srcId="{3AB2AA43-BFA1-40AF-9CF3-7D4D4260F6E5}" destId="{B8ADF41E-429E-4566-8847-C4E9C501F8D0}" srcOrd="0" destOrd="0" presId="urn:microsoft.com/office/officeart/2005/8/layout/process1"/>
    <dgm:cxn modelId="{CB708BBC-F85F-4BD4-80F4-B211E0E24EFD}" type="presOf" srcId="{0B61B539-F074-4831-9A85-A73F967CB969}" destId="{6BA4E33A-B637-4572-A8B7-7E0DA3972893}" srcOrd="0" destOrd="0" presId="urn:microsoft.com/office/officeart/2005/8/layout/process1"/>
    <dgm:cxn modelId="{C26A7434-0CDA-403A-A29C-5CF17753B79F}" type="presOf" srcId="{3B6DC419-48CC-48C8-8BC3-1658C81C3BB2}" destId="{DAE82053-7D04-4DDC-B4AF-E34395DD7D56}" srcOrd="1" destOrd="0" presId="urn:microsoft.com/office/officeart/2005/8/layout/process1"/>
    <dgm:cxn modelId="{CF3EFE33-6192-42C6-A50E-57A07FC55470}" type="presOf" srcId="{73620452-6CA0-4461-863A-8D41A1B3E6F5}" destId="{8264ACD0-3F38-41FE-8D30-3C18C4A0160D}" srcOrd="0" destOrd="0" presId="urn:microsoft.com/office/officeart/2005/8/layout/process1"/>
    <dgm:cxn modelId="{8A419CEE-C3CE-4D56-8AD6-693865E48E15}" type="presOf" srcId="{9742A865-887B-4235-A377-39971F88355F}" destId="{FDD17A2A-B467-4E03-A2C0-2EED6E9C7FD1}" srcOrd="0" destOrd="0" presId="urn:microsoft.com/office/officeart/2005/8/layout/process1"/>
    <dgm:cxn modelId="{399E877C-0408-4448-8EFF-37F212702FCB}" type="presOf" srcId="{A3E5FF95-2538-4E7E-8041-2DF8A0C7A05E}" destId="{45ACD862-149C-4B24-B713-B07103F6921E}" srcOrd="0" destOrd="0" presId="urn:microsoft.com/office/officeart/2005/8/layout/process1"/>
    <dgm:cxn modelId="{C76C9547-7EDD-4785-9FC1-6B51DF655EAA}" type="presOf" srcId="{529A5EAF-CFA4-4DEA-87E5-E31C92649B51}" destId="{965DB873-9A36-4F6F-AD45-0AC5DF414EDD}" srcOrd="1" destOrd="0" presId="urn:microsoft.com/office/officeart/2005/8/layout/process1"/>
    <dgm:cxn modelId="{B3F59FA1-DC81-4AC2-8FFA-328383076DC3}" type="presOf" srcId="{98F73A4F-40C6-4839-A43F-EAC65B8FCD9A}" destId="{6EB5FA5F-3DFD-4BBE-965E-B78F2EFFD536}" srcOrd="0" destOrd="0" presId="urn:microsoft.com/office/officeart/2005/8/layout/process1"/>
    <dgm:cxn modelId="{A8F654DD-9305-45ED-B3A9-B8804D2C56F6}" type="presOf" srcId="{CBA01662-D253-49EE-ABD6-179AAB98ECDA}" destId="{F7A3AC19-A53D-48AD-BFB1-1E93D9DA0C2E}" srcOrd="0" destOrd="0" presId="urn:microsoft.com/office/officeart/2005/8/layout/process1"/>
    <dgm:cxn modelId="{3E887C9A-D2CD-49ED-9BA1-869522D68AF8}" srcId="{A3E5FF95-2538-4E7E-8041-2DF8A0C7A05E}" destId="{CBA01662-D253-49EE-ABD6-179AAB98ECDA}" srcOrd="0" destOrd="0" parTransId="{B210563D-A272-4E6F-B5E1-105CF229983A}" sibTransId="{3B6DC419-48CC-48C8-8BC3-1658C81C3BB2}"/>
    <dgm:cxn modelId="{9FC11E55-A5B3-4EA7-A78D-37AA0129F55D}" type="presOf" srcId="{ABE0DA70-6031-474E-AB65-85E82308085E}" destId="{F734D432-B06C-4400-934D-D3F0945A5C1E}" srcOrd="0" destOrd="0" presId="urn:microsoft.com/office/officeart/2005/8/layout/process1"/>
    <dgm:cxn modelId="{D0E52A39-EF9F-4990-8F1C-FCB69AAC3F46}" srcId="{A3E5FF95-2538-4E7E-8041-2DF8A0C7A05E}" destId="{3AB2AA43-BFA1-40AF-9CF3-7D4D4260F6E5}" srcOrd="4" destOrd="0" parTransId="{7AE9C617-D65D-481F-9725-9846CAB7D3C5}" sibTransId="{05DBD723-FB01-4C3E-814B-B7DDC5D31B8B}"/>
    <dgm:cxn modelId="{21F26430-83BB-4AB2-A9D2-9A7905907FEA}" type="presParOf" srcId="{45ACD862-149C-4B24-B713-B07103F6921E}" destId="{F7A3AC19-A53D-48AD-BFB1-1E93D9DA0C2E}" srcOrd="0" destOrd="0" presId="urn:microsoft.com/office/officeart/2005/8/layout/process1"/>
    <dgm:cxn modelId="{AF00D5C2-0A64-47A3-A61E-6A9593595056}" type="presParOf" srcId="{45ACD862-149C-4B24-B713-B07103F6921E}" destId="{57985D94-606D-4045-A418-912AE4F50077}" srcOrd="1" destOrd="0" presId="urn:microsoft.com/office/officeart/2005/8/layout/process1"/>
    <dgm:cxn modelId="{F21325D9-13C4-4A9F-99F1-58EE84FF3BC8}" type="presParOf" srcId="{57985D94-606D-4045-A418-912AE4F50077}" destId="{DAE82053-7D04-4DDC-B4AF-E34395DD7D56}" srcOrd="0" destOrd="0" presId="urn:microsoft.com/office/officeart/2005/8/layout/process1"/>
    <dgm:cxn modelId="{617E4E72-4EE2-4C24-BFCD-0B5A879D42A0}" type="presParOf" srcId="{45ACD862-149C-4B24-B713-B07103F6921E}" destId="{F734D432-B06C-4400-934D-D3F0945A5C1E}" srcOrd="2" destOrd="0" presId="urn:microsoft.com/office/officeart/2005/8/layout/process1"/>
    <dgm:cxn modelId="{178AD85F-F137-45EC-AC8C-E4A39B40895E}" type="presParOf" srcId="{45ACD862-149C-4B24-B713-B07103F6921E}" destId="{397C09F4-275D-4287-B184-4E7BE6C614DB}" srcOrd="3" destOrd="0" presId="urn:microsoft.com/office/officeart/2005/8/layout/process1"/>
    <dgm:cxn modelId="{57C96A35-4050-41E3-B784-EC25314415E8}" type="presParOf" srcId="{397C09F4-275D-4287-B184-4E7BE6C614DB}" destId="{965DB873-9A36-4F6F-AD45-0AC5DF414EDD}" srcOrd="0" destOrd="0" presId="urn:microsoft.com/office/officeart/2005/8/layout/process1"/>
    <dgm:cxn modelId="{3422AD0B-58CB-490F-A1B7-63890A9ADD09}" type="presParOf" srcId="{45ACD862-149C-4B24-B713-B07103F6921E}" destId="{6EB5FA5F-3DFD-4BBE-965E-B78F2EFFD536}" srcOrd="4" destOrd="0" presId="urn:microsoft.com/office/officeart/2005/8/layout/process1"/>
    <dgm:cxn modelId="{E48DCA6F-CB01-4A04-8D8F-1CA7900511B1}" type="presParOf" srcId="{45ACD862-149C-4B24-B713-B07103F6921E}" destId="{8264ACD0-3F38-41FE-8D30-3C18C4A0160D}" srcOrd="5" destOrd="0" presId="urn:microsoft.com/office/officeart/2005/8/layout/process1"/>
    <dgm:cxn modelId="{74375259-8A6E-4119-870A-D09ECC61498B}" type="presParOf" srcId="{8264ACD0-3F38-41FE-8D30-3C18C4A0160D}" destId="{49A4489A-CB39-4DF6-8089-E48BF8A811FB}" srcOrd="0" destOrd="0" presId="urn:microsoft.com/office/officeart/2005/8/layout/process1"/>
    <dgm:cxn modelId="{F8649D17-5214-470F-83B2-E729EA4536DD}" type="presParOf" srcId="{45ACD862-149C-4B24-B713-B07103F6921E}" destId="{6BA4E33A-B637-4572-A8B7-7E0DA3972893}" srcOrd="6" destOrd="0" presId="urn:microsoft.com/office/officeart/2005/8/layout/process1"/>
    <dgm:cxn modelId="{65C2CE04-76AF-43BE-AFD9-E6F35640389A}" type="presParOf" srcId="{45ACD862-149C-4B24-B713-B07103F6921E}" destId="{FDD17A2A-B467-4E03-A2C0-2EED6E9C7FD1}" srcOrd="7" destOrd="0" presId="urn:microsoft.com/office/officeart/2005/8/layout/process1"/>
    <dgm:cxn modelId="{7A9CEF4C-FCA1-4F3F-99CA-ABD8728C0293}" type="presParOf" srcId="{FDD17A2A-B467-4E03-A2C0-2EED6E9C7FD1}" destId="{3974DD0D-ED35-4AD6-AEAE-59ADF3ED077A}" srcOrd="0" destOrd="0" presId="urn:microsoft.com/office/officeart/2005/8/layout/process1"/>
    <dgm:cxn modelId="{03F82EB2-F939-4D59-861A-9C5A1457A3F8}" type="presParOf" srcId="{45ACD862-149C-4B24-B713-B07103F6921E}" destId="{B8ADF41E-429E-4566-8847-C4E9C501F8D0}" srcOrd="8"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A3E5FF95-2538-4E7E-8041-2DF8A0C7A05E}" type="doc">
      <dgm:prSet loTypeId="urn:microsoft.com/office/officeart/2005/8/layout/process1" loCatId="process" qsTypeId="urn:microsoft.com/office/officeart/2005/8/quickstyle/simple1" qsCatId="simple" csTypeId="urn:microsoft.com/office/officeart/2005/8/colors/accent4_1" csCatId="accent4" phldr="1"/>
      <dgm:spPr/>
    </dgm:pt>
    <dgm:pt modelId="{CBA01662-D253-49EE-ABD6-179AAB98ECDA}">
      <dgm:prSet phldrT="[Text]"/>
      <dgm:spPr>
        <a:noFill/>
      </dgm:spPr>
      <dgm:t>
        <a:bodyPr/>
        <a:lstStyle/>
        <a:p>
          <a:r>
            <a:rPr lang="id-ID" dirty="0" smtClean="0">
              <a:solidFill>
                <a:schemeClr val="tx1"/>
              </a:solidFill>
            </a:rPr>
            <a:t>Perlengkapan</a:t>
          </a:r>
          <a:endParaRPr lang="en-GB" dirty="0">
            <a:solidFill>
              <a:schemeClr val="tx1"/>
            </a:solidFill>
          </a:endParaRPr>
        </a:p>
      </dgm:t>
    </dgm:pt>
    <dgm:pt modelId="{B210563D-A272-4E6F-B5E1-105CF229983A}" type="parTrans" cxnId="{3E887C9A-D2CD-49ED-9BA1-869522D68AF8}">
      <dgm:prSet/>
      <dgm:spPr/>
      <dgm:t>
        <a:bodyPr/>
        <a:lstStyle/>
        <a:p>
          <a:endParaRPr lang="en-GB"/>
        </a:p>
      </dgm:t>
    </dgm:pt>
    <dgm:pt modelId="{3B6DC419-48CC-48C8-8BC3-1658C81C3BB2}" type="sibTrans" cxnId="{3E887C9A-D2CD-49ED-9BA1-869522D68AF8}">
      <dgm:prSet/>
      <dgm:spPr/>
      <dgm:t>
        <a:bodyPr/>
        <a:lstStyle/>
        <a:p>
          <a:endParaRPr lang="en-GB"/>
        </a:p>
      </dgm:t>
    </dgm:pt>
    <dgm:pt modelId="{ABE0DA70-6031-474E-AB65-85E82308085E}">
      <dgm:prSet phldrT="[Text]"/>
      <dgm:spPr>
        <a:noFill/>
      </dgm:spPr>
      <dgm:t>
        <a:bodyPr/>
        <a:lstStyle/>
        <a:p>
          <a:r>
            <a:rPr lang="id-ID" dirty="0" smtClean="0"/>
            <a:t>Aktivitas</a:t>
          </a:r>
          <a:endParaRPr lang="en-GB" dirty="0"/>
        </a:p>
      </dgm:t>
    </dgm:pt>
    <dgm:pt modelId="{EF14A300-3B7C-44AF-8B33-D80943790442}" type="parTrans" cxnId="{27783472-9BEF-4CAE-B3FD-89550058042D}">
      <dgm:prSet/>
      <dgm:spPr/>
      <dgm:t>
        <a:bodyPr/>
        <a:lstStyle/>
        <a:p>
          <a:endParaRPr lang="en-GB"/>
        </a:p>
      </dgm:t>
    </dgm:pt>
    <dgm:pt modelId="{529A5EAF-CFA4-4DEA-87E5-E31C92649B51}" type="sibTrans" cxnId="{27783472-9BEF-4CAE-B3FD-89550058042D}">
      <dgm:prSet/>
      <dgm:spPr/>
      <dgm:t>
        <a:bodyPr/>
        <a:lstStyle/>
        <a:p>
          <a:endParaRPr lang="en-GB"/>
        </a:p>
      </dgm:t>
    </dgm:pt>
    <dgm:pt modelId="{98F73A4F-40C6-4839-A43F-EAC65B8FCD9A}">
      <dgm:prSet phldrT="[Text]"/>
      <dgm:spPr>
        <a:noFill/>
      </dgm:spPr>
      <dgm:t>
        <a:bodyPr/>
        <a:lstStyle/>
        <a:p>
          <a:r>
            <a:rPr lang="id-ID" dirty="0" smtClean="0"/>
            <a:t>Pendekatan</a:t>
          </a:r>
          <a:endParaRPr lang="en-GB" dirty="0"/>
        </a:p>
      </dgm:t>
    </dgm:pt>
    <dgm:pt modelId="{8DEB5326-C370-4424-B25E-2C97A66D8F31}" type="parTrans" cxnId="{94094FC9-63E3-4F5F-96F9-CA5CD3227E71}">
      <dgm:prSet/>
      <dgm:spPr/>
      <dgm:t>
        <a:bodyPr/>
        <a:lstStyle/>
        <a:p>
          <a:endParaRPr lang="en-GB"/>
        </a:p>
      </dgm:t>
    </dgm:pt>
    <dgm:pt modelId="{73620452-6CA0-4461-863A-8D41A1B3E6F5}" type="sibTrans" cxnId="{94094FC9-63E3-4F5F-96F9-CA5CD3227E71}">
      <dgm:prSet/>
      <dgm:spPr/>
      <dgm:t>
        <a:bodyPr/>
        <a:lstStyle/>
        <a:p>
          <a:endParaRPr lang="en-GB"/>
        </a:p>
      </dgm:t>
    </dgm:pt>
    <dgm:pt modelId="{0B61B539-F074-4831-9A85-A73F967CB969}">
      <dgm:prSet phldrT="[Text]"/>
      <dgm:spPr>
        <a:noFill/>
      </dgm:spPr>
      <dgm:t>
        <a:bodyPr/>
        <a:lstStyle/>
        <a:p>
          <a:r>
            <a:rPr lang="id-ID" dirty="0" smtClean="0"/>
            <a:t>Hasil Akhir</a:t>
          </a:r>
          <a:endParaRPr lang="en-GB" dirty="0"/>
        </a:p>
      </dgm:t>
    </dgm:pt>
    <dgm:pt modelId="{7AD150EC-81B6-4C59-ACFC-1E1A34470BE6}" type="parTrans" cxnId="{F2DB8934-0C2D-4F86-8E62-090FBEB0BDDA}">
      <dgm:prSet/>
      <dgm:spPr/>
      <dgm:t>
        <a:bodyPr/>
        <a:lstStyle/>
        <a:p>
          <a:endParaRPr lang="en-GB"/>
        </a:p>
      </dgm:t>
    </dgm:pt>
    <dgm:pt modelId="{9742A865-887B-4235-A377-39971F88355F}" type="sibTrans" cxnId="{F2DB8934-0C2D-4F86-8E62-090FBEB0BDDA}">
      <dgm:prSet/>
      <dgm:spPr/>
      <dgm:t>
        <a:bodyPr/>
        <a:lstStyle/>
        <a:p>
          <a:endParaRPr lang="en-GB"/>
        </a:p>
      </dgm:t>
    </dgm:pt>
    <dgm:pt modelId="{3AB2AA43-BFA1-40AF-9CF3-7D4D4260F6E5}">
      <dgm:prSet phldrT="[Text]"/>
      <dgm:spPr>
        <a:noFill/>
      </dgm:spPr>
      <dgm:t>
        <a:bodyPr/>
        <a:lstStyle/>
        <a:p>
          <a:r>
            <a:rPr lang="id-ID" dirty="0" smtClean="0"/>
            <a:t>Tujuan akhir/Visi</a:t>
          </a:r>
          <a:endParaRPr lang="en-GB" dirty="0"/>
        </a:p>
      </dgm:t>
    </dgm:pt>
    <dgm:pt modelId="{7AE9C617-D65D-481F-9725-9846CAB7D3C5}" type="parTrans" cxnId="{D0E52A39-EF9F-4990-8F1C-FCB69AAC3F46}">
      <dgm:prSet/>
      <dgm:spPr/>
      <dgm:t>
        <a:bodyPr/>
        <a:lstStyle/>
        <a:p>
          <a:endParaRPr lang="en-GB"/>
        </a:p>
      </dgm:t>
    </dgm:pt>
    <dgm:pt modelId="{05DBD723-FB01-4C3E-814B-B7DDC5D31B8B}" type="sibTrans" cxnId="{D0E52A39-EF9F-4990-8F1C-FCB69AAC3F46}">
      <dgm:prSet/>
      <dgm:spPr/>
      <dgm:t>
        <a:bodyPr/>
        <a:lstStyle/>
        <a:p>
          <a:endParaRPr lang="en-GB"/>
        </a:p>
      </dgm:t>
    </dgm:pt>
    <dgm:pt modelId="{45ACD862-149C-4B24-B713-B07103F6921E}" type="pres">
      <dgm:prSet presAssocID="{A3E5FF95-2538-4E7E-8041-2DF8A0C7A05E}" presName="Name0" presStyleCnt="0">
        <dgm:presLayoutVars>
          <dgm:dir/>
          <dgm:resizeHandles val="exact"/>
        </dgm:presLayoutVars>
      </dgm:prSet>
      <dgm:spPr/>
    </dgm:pt>
    <dgm:pt modelId="{F7A3AC19-A53D-48AD-BFB1-1E93D9DA0C2E}" type="pres">
      <dgm:prSet presAssocID="{CBA01662-D253-49EE-ABD6-179AAB98ECDA}" presName="node" presStyleLbl="node1" presStyleIdx="0" presStyleCnt="5">
        <dgm:presLayoutVars>
          <dgm:bulletEnabled val="1"/>
        </dgm:presLayoutVars>
      </dgm:prSet>
      <dgm:spPr/>
      <dgm:t>
        <a:bodyPr/>
        <a:lstStyle/>
        <a:p>
          <a:endParaRPr lang="en-GB"/>
        </a:p>
      </dgm:t>
    </dgm:pt>
    <dgm:pt modelId="{57985D94-606D-4045-A418-912AE4F50077}" type="pres">
      <dgm:prSet presAssocID="{3B6DC419-48CC-48C8-8BC3-1658C81C3BB2}" presName="sibTrans" presStyleLbl="sibTrans2D1" presStyleIdx="0" presStyleCnt="4"/>
      <dgm:spPr/>
      <dgm:t>
        <a:bodyPr/>
        <a:lstStyle/>
        <a:p>
          <a:endParaRPr lang="en-GB"/>
        </a:p>
      </dgm:t>
    </dgm:pt>
    <dgm:pt modelId="{DAE82053-7D04-4DDC-B4AF-E34395DD7D56}" type="pres">
      <dgm:prSet presAssocID="{3B6DC419-48CC-48C8-8BC3-1658C81C3BB2}" presName="connectorText" presStyleLbl="sibTrans2D1" presStyleIdx="0" presStyleCnt="4"/>
      <dgm:spPr/>
      <dgm:t>
        <a:bodyPr/>
        <a:lstStyle/>
        <a:p>
          <a:endParaRPr lang="en-GB"/>
        </a:p>
      </dgm:t>
    </dgm:pt>
    <dgm:pt modelId="{F734D432-B06C-4400-934D-D3F0945A5C1E}" type="pres">
      <dgm:prSet presAssocID="{ABE0DA70-6031-474E-AB65-85E82308085E}" presName="node" presStyleLbl="node1" presStyleIdx="1" presStyleCnt="5">
        <dgm:presLayoutVars>
          <dgm:bulletEnabled val="1"/>
        </dgm:presLayoutVars>
      </dgm:prSet>
      <dgm:spPr/>
      <dgm:t>
        <a:bodyPr/>
        <a:lstStyle/>
        <a:p>
          <a:endParaRPr lang="en-GB"/>
        </a:p>
      </dgm:t>
    </dgm:pt>
    <dgm:pt modelId="{397C09F4-275D-4287-B184-4E7BE6C614DB}" type="pres">
      <dgm:prSet presAssocID="{529A5EAF-CFA4-4DEA-87E5-E31C92649B51}" presName="sibTrans" presStyleLbl="sibTrans2D1" presStyleIdx="1" presStyleCnt="4"/>
      <dgm:spPr/>
      <dgm:t>
        <a:bodyPr/>
        <a:lstStyle/>
        <a:p>
          <a:endParaRPr lang="en-GB"/>
        </a:p>
      </dgm:t>
    </dgm:pt>
    <dgm:pt modelId="{965DB873-9A36-4F6F-AD45-0AC5DF414EDD}" type="pres">
      <dgm:prSet presAssocID="{529A5EAF-CFA4-4DEA-87E5-E31C92649B51}" presName="connectorText" presStyleLbl="sibTrans2D1" presStyleIdx="1" presStyleCnt="4"/>
      <dgm:spPr/>
      <dgm:t>
        <a:bodyPr/>
        <a:lstStyle/>
        <a:p>
          <a:endParaRPr lang="en-GB"/>
        </a:p>
      </dgm:t>
    </dgm:pt>
    <dgm:pt modelId="{6EB5FA5F-3DFD-4BBE-965E-B78F2EFFD536}" type="pres">
      <dgm:prSet presAssocID="{98F73A4F-40C6-4839-A43F-EAC65B8FCD9A}" presName="node" presStyleLbl="node1" presStyleIdx="2" presStyleCnt="5">
        <dgm:presLayoutVars>
          <dgm:bulletEnabled val="1"/>
        </dgm:presLayoutVars>
      </dgm:prSet>
      <dgm:spPr/>
      <dgm:t>
        <a:bodyPr/>
        <a:lstStyle/>
        <a:p>
          <a:endParaRPr lang="en-GB"/>
        </a:p>
      </dgm:t>
    </dgm:pt>
    <dgm:pt modelId="{8264ACD0-3F38-41FE-8D30-3C18C4A0160D}" type="pres">
      <dgm:prSet presAssocID="{73620452-6CA0-4461-863A-8D41A1B3E6F5}" presName="sibTrans" presStyleLbl="sibTrans2D1" presStyleIdx="2" presStyleCnt="4"/>
      <dgm:spPr/>
      <dgm:t>
        <a:bodyPr/>
        <a:lstStyle/>
        <a:p>
          <a:endParaRPr lang="en-GB"/>
        </a:p>
      </dgm:t>
    </dgm:pt>
    <dgm:pt modelId="{49A4489A-CB39-4DF6-8089-E48BF8A811FB}" type="pres">
      <dgm:prSet presAssocID="{73620452-6CA0-4461-863A-8D41A1B3E6F5}" presName="connectorText" presStyleLbl="sibTrans2D1" presStyleIdx="2" presStyleCnt="4"/>
      <dgm:spPr/>
      <dgm:t>
        <a:bodyPr/>
        <a:lstStyle/>
        <a:p>
          <a:endParaRPr lang="en-GB"/>
        </a:p>
      </dgm:t>
    </dgm:pt>
    <dgm:pt modelId="{6BA4E33A-B637-4572-A8B7-7E0DA3972893}" type="pres">
      <dgm:prSet presAssocID="{0B61B539-F074-4831-9A85-A73F967CB969}" presName="node" presStyleLbl="node1" presStyleIdx="3" presStyleCnt="5">
        <dgm:presLayoutVars>
          <dgm:bulletEnabled val="1"/>
        </dgm:presLayoutVars>
      </dgm:prSet>
      <dgm:spPr/>
      <dgm:t>
        <a:bodyPr/>
        <a:lstStyle/>
        <a:p>
          <a:endParaRPr lang="en-GB"/>
        </a:p>
      </dgm:t>
    </dgm:pt>
    <dgm:pt modelId="{FDD17A2A-B467-4E03-A2C0-2EED6E9C7FD1}" type="pres">
      <dgm:prSet presAssocID="{9742A865-887B-4235-A377-39971F88355F}" presName="sibTrans" presStyleLbl="sibTrans2D1" presStyleIdx="3" presStyleCnt="4"/>
      <dgm:spPr/>
      <dgm:t>
        <a:bodyPr/>
        <a:lstStyle/>
        <a:p>
          <a:endParaRPr lang="en-GB"/>
        </a:p>
      </dgm:t>
    </dgm:pt>
    <dgm:pt modelId="{3974DD0D-ED35-4AD6-AEAE-59ADF3ED077A}" type="pres">
      <dgm:prSet presAssocID="{9742A865-887B-4235-A377-39971F88355F}" presName="connectorText" presStyleLbl="sibTrans2D1" presStyleIdx="3" presStyleCnt="4"/>
      <dgm:spPr/>
      <dgm:t>
        <a:bodyPr/>
        <a:lstStyle/>
        <a:p>
          <a:endParaRPr lang="en-GB"/>
        </a:p>
      </dgm:t>
    </dgm:pt>
    <dgm:pt modelId="{B8ADF41E-429E-4566-8847-C4E9C501F8D0}" type="pres">
      <dgm:prSet presAssocID="{3AB2AA43-BFA1-40AF-9CF3-7D4D4260F6E5}" presName="node" presStyleLbl="node1" presStyleIdx="4" presStyleCnt="5">
        <dgm:presLayoutVars>
          <dgm:bulletEnabled val="1"/>
        </dgm:presLayoutVars>
      </dgm:prSet>
      <dgm:spPr/>
      <dgm:t>
        <a:bodyPr/>
        <a:lstStyle/>
        <a:p>
          <a:endParaRPr lang="en-GB"/>
        </a:p>
      </dgm:t>
    </dgm:pt>
  </dgm:ptLst>
  <dgm:cxnLst>
    <dgm:cxn modelId="{D839DEB5-D03D-4CCF-901E-59D22D9513D2}" type="presOf" srcId="{529A5EAF-CFA4-4DEA-87E5-E31C92649B51}" destId="{397C09F4-275D-4287-B184-4E7BE6C614DB}" srcOrd="0" destOrd="0" presId="urn:microsoft.com/office/officeart/2005/8/layout/process1"/>
    <dgm:cxn modelId="{08FFBBC1-C999-470C-8494-A3547AA98D23}" type="presOf" srcId="{3B6DC419-48CC-48C8-8BC3-1658C81C3BB2}" destId="{57985D94-606D-4045-A418-912AE4F50077}" srcOrd="0" destOrd="0" presId="urn:microsoft.com/office/officeart/2005/8/layout/process1"/>
    <dgm:cxn modelId="{599A9B40-A4F6-4B56-B4F4-9B97DC226BDD}" type="presOf" srcId="{9742A865-887B-4235-A377-39971F88355F}" destId="{3974DD0D-ED35-4AD6-AEAE-59ADF3ED077A}" srcOrd="1" destOrd="0" presId="urn:microsoft.com/office/officeart/2005/8/layout/process1"/>
    <dgm:cxn modelId="{27783472-9BEF-4CAE-B3FD-89550058042D}" srcId="{A3E5FF95-2538-4E7E-8041-2DF8A0C7A05E}" destId="{ABE0DA70-6031-474E-AB65-85E82308085E}" srcOrd="1" destOrd="0" parTransId="{EF14A300-3B7C-44AF-8B33-D80943790442}" sibTransId="{529A5EAF-CFA4-4DEA-87E5-E31C92649B51}"/>
    <dgm:cxn modelId="{F2DB8934-0C2D-4F86-8E62-090FBEB0BDDA}" srcId="{A3E5FF95-2538-4E7E-8041-2DF8A0C7A05E}" destId="{0B61B539-F074-4831-9A85-A73F967CB969}" srcOrd="3" destOrd="0" parTransId="{7AD150EC-81B6-4C59-ACFC-1E1A34470BE6}" sibTransId="{9742A865-887B-4235-A377-39971F88355F}"/>
    <dgm:cxn modelId="{94094FC9-63E3-4F5F-96F9-CA5CD3227E71}" srcId="{A3E5FF95-2538-4E7E-8041-2DF8A0C7A05E}" destId="{98F73A4F-40C6-4839-A43F-EAC65B8FCD9A}" srcOrd="2" destOrd="0" parTransId="{8DEB5326-C370-4424-B25E-2C97A66D8F31}" sibTransId="{73620452-6CA0-4461-863A-8D41A1B3E6F5}"/>
    <dgm:cxn modelId="{CC503087-C813-4602-AC25-79EB71A02496}" type="presOf" srcId="{73620452-6CA0-4461-863A-8D41A1B3E6F5}" destId="{49A4489A-CB39-4DF6-8089-E48BF8A811FB}" srcOrd="1" destOrd="0" presId="urn:microsoft.com/office/officeart/2005/8/layout/process1"/>
    <dgm:cxn modelId="{0B235635-06B9-4774-A724-01CA19CF2828}" type="presOf" srcId="{3AB2AA43-BFA1-40AF-9CF3-7D4D4260F6E5}" destId="{B8ADF41E-429E-4566-8847-C4E9C501F8D0}" srcOrd="0" destOrd="0" presId="urn:microsoft.com/office/officeart/2005/8/layout/process1"/>
    <dgm:cxn modelId="{CB708BBC-F85F-4BD4-80F4-B211E0E24EFD}" type="presOf" srcId="{0B61B539-F074-4831-9A85-A73F967CB969}" destId="{6BA4E33A-B637-4572-A8B7-7E0DA3972893}" srcOrd="0" destOrd="0" presId="urn:microsoft.com/office/officeart/2005/8/layout/process1"/>
    <dgm:cxn modelId="{C26A7434-0CDA-403A-A29C-5CF17753B79F}" type="presOf" srcId="{3B6DC419-48CC-48C8-8BC3-1658C81C3BB2}" destId="{DAE82053-7D04-4DDC-B4AF-E34395DD7D56}" srcOrd="1" destOrd="0" presId="urn:microsoft.com/office/officeart/2005/8/layout/process1"/>
    <dgm:cxn modelId="{CF3EFE33-6192-42C6-A50E-57A07FC55470}" type="presOf" srcId="{73620452-6CA0-4461-863A-8D41A1B3E6F5}" destId="{8264ACD0-3F38-41FE-8D30-3C18C4A0160D}" srcOrd="0" destOrd="0" presId="urn:microsoft.com/office/officeart/2005/8/layout/process1"/>
    <dgm:cxn modelId="{8A419CEE-C3CE-4D56-8AD6-693865E48E15}" type="presOf" srcId="{9742A865-887B-4235-A377-39971F88355F}" destId="{FDD17A2A-B467-4E03-A2C0-2EED6E9C7FD1}" srcOrd="0" destOrd="0" presId="urn:microsoft.com/office/officeart/2005/8/layout/process1"/>
    <dgm:cxn modelId="{399E877C-0408-4448-8EFF-37F212702FCB}" type="presOf" srcId="{A3E5FF95-2538-4E7E-8041-2DF8A0C7A05E}" destId="{45ACD862-149C-4B24-B713-B07103F6921E}" srcOrd="0" destOrd="0" presId="urn:microsoft.com/office/officeart/2005/8/layout/process1"/>
    <dgm:cxn modelId="{C76C9547-7EDD-4785-9FC1-6B51DF655EAA}" type="presOf" srcId="{529A5EAF-CFA4-4DEA-87E5-E31C92649B51}" destId="{965DB873-9A36-4F6F-AD45-0AC5DF414EDD}" srcOrd="1" destOrd="0" presId="urn:microsoft.com/office/officeart/2005/8/layout/process1"/>
    <dgm:cxn modelId="{B3F59FA1-DC81-4AC2-8FFA-328383076DC3}" type="presOf" srcId="{98F73A4F-40C6-4839-A43F-EAC65B8FCD9A}" destId="{6EB5FA5F-3DFD-4BBE-965E-B78F2EFFD536}" srcOrd="0" destOrd="0" presId="urn:microsoft.com/office/officeart/2005/8/layout/process1"/>
    <dgm:cxn modelId="{A8F654DD-9305-45ED-B3A9-B8804D2C56F6}" type="presOf" srcId="{CBA01662-D253-49EE-ABD6-179AAB98ECDA}" destId="{F7A3AC19-A53D-48AD-BFB1-1E93D9DA0C2E}" srcOrd="0" destOrd="0" presId="urn:microsoft.com/office/officeart/2005/8/layout/process1"/>
    <dgm:cxn modelId="{3E887C9A-D2CD-49ED-9BA1-869522D68AF8}" srcId="{A3E5FF95-2538-4E7E-8041-2DF8A0C7A05E}" destId="{CBA01662-D253-49EE-ABD6-179AAB98ECDA}" srcOrd="0" destOrd="0" parTransId="{B210563D-A272-4E6F-B5E1-105CF229983A}" sibTransId="{3B6DC419-48CC-48C8-8BC3-1658C81C3BB2}"/>
    <dgm:cxn modelId="{9FC11E55-A5B3-4EA7-A78D-37AA0129F55D}" type="presOf" srcId="{ABE0DA70-6031-474E-AB65-85E82308085E}" destId="{F734D432-B06C-4400-934D-D3F0945A5C1E}" srcOrd="0" destOrd="0" presId="urn:microsoft.com/office/officeart/2005/8/layout/process1"/>
    <dgm:cxn modelId="{D0E52A39-EF9F-4990-8F1C-FCB69AAC3F46}" srcId="{A3E5FF95-2538-4E7E-8041-2DF8A0C7A05E}" destId="{3AB2AA43-BFA1-40AF-9CF3-7D4D4260F6E5}" srcOrd="4" destOrd="0" parTransId="{7AE9C617-D65D-481F-9725-9846CAB7D3C5}" sibTransId="{05DBD723-FB01-4C3E-814B-B7DDC5D31B8B}"/>
    <dgm:cxn modelId="{21F26430-83BB-4AB2-A9D2-9A7905907FEA}" type="presParOf" srcId="{45ACD862-149C-4B24-B713-B07103F6921E}" destId="{F7A3AC19-A53D-48AD-BFB1-1E93D9DA0C2E}" srcOrd="0" destOrd="0" presId="urn:microsoft.com/office/officeart/2005/8/layout/process1"/>
    <dgm:cxn modelId="{AF00D5C2-0A64-47A3-A61E-6A9593595056}" type="presParOf" srcId="{45ACD862-149C-4B24-B713-B07103F6921E}" destId="{57985D94-606D-4045-A418-912AE4F50077}" srcOrd="1" destOrd="0" presId="urn:microsoft.com/office/officeart/2005/8/layout/process1"/>
    <dgm:cxn modelId="{F21325D9-13C4-4A9F-99F1-58EE84FF3BC8}" type="presParOf" srcId="{57985D94-606D-4045-A418-912AE4F50077}" destId="{DAE82053-7D04-4DDC-B4AF-E34395DD7D56}" srcOrd="0" destOrd="0" presId="urn:microsoft.com/office/officeart/2005/8/layout/process1"/>
    <dgm:cxn modelId="{617E4E72-4EE2-4C24-BFCD-0B5A879D42A0}" type="presParOf" srcId="{45ACD862-149C-4B24-B713-B07103F6921E}" destId="{F734D432-B06C-4400-934D-D3F0945A5C1E}" srcOrd="2" destOrd="0" presId="urn:microsoft.com/office/officeart/2005/8/layout/process1"/>
    <dgm:cxn modelId="{178AD85F-F137-45EC-AC8C-E4A39B40895E}" type="presParOf" srcId="{45ACD862-149C-4B24-B713-B07103F6921E}" destId="{397C09F4-275D-4287-B184-4E7BE6C614DB}" srcOrd="3" destOrd="0" presId="urn:microsoft.com/office/officeart/2005/8/layout/process1"/>
    <dgm:cxn modelId="{57C96A35-4050-41E3-B784-EC25314415E8}" type="presParOf" srcId="{397C09F4-275D-4287-B184-4E7BE6C614DB}" destId="{965DB873-9A36-4F6F-AD45-0AC5DF414EDD}" srcOrd="0" destOrd="0" presId="urn:microsoft.com/office/officeart/2005/8/layout/process1"/>
    <dgm:cxn modelId="{3422AD0B-58CB-490F-A1B7-63890A9ADD09}" type="presParOf" srcId="{45ACD862-149C-4B24-B713-B07103F6921E}" destId="{6EB5FA5F-3DFD-4BBE-965E-B78F2EFFD536}" srcOrd="4" destOrd="0" presId="urn:microsoft.com/office/officeart/2005/8/layout/process1"/>
    <dgm:cxn modelId="{E48DCA6F-CB01-4A04-8D8F-1CA7900511B1}" type="presParOf" srcId="{45ACD862-149C-4B24-B713-B07103F6921E}" destId="{8264ACD0-3F38-41FE-8D30-3C18C4A0160D}" srcOrd="5" destOrd="0" presId="urn:microsoft.com/office/officeart/2005/8/layout/process1"/>
    <dgm:cxn modelId="{74375259-8A6E-4119-870A-D09ECC61498B}" type="presParOf" srcId="{8264ACD0-3F38-41FE-8D30-3C18C4A0160D}" destId="{49A4489A-CB39-4DF6-8089-E48BF8A811FB}" srcOrd="0" destOrd="0" presId="urn:microsoft.com/office/officeart/2005/8/layout/process1"/>
    <dgm:cxn modelId="{F8649D17-5214-470F-83B2-E729EA4536DD}" type="presParOf" srcId="{45ACD862-149C-4B24-B713-B07103F6921E}" destId="{6BA4E33A-B637-4572-A8B7-7E0DA3972893}" srcOrd="6" destOrd="0" presId="urn:microsoft.com/office/officeart/2005/8/layout/process1"/>
    <dgm:cxn modelId="{65C2CE04-76AF-43BE-AFD9-E6F35640389A}" type="presParOf" srcId="{45ACD862-149C-4B24-B713-B07103F6921E}" destId="{FDD17A2A-B467-4E03-A2C0-2EED6E9C7FD1}" srcOrd="7" destOrd="0" presId="urn:microsoft.com/office/officeart/2005/8/layout/process1"/>
    <dgm:cxn modelId="{7A9CEF4C-FCA1-4F3F-99CA-ABD8728C0293}" type="presParOf" srcId="{FDD17A2A-B467-4E03-A2C0-2EED6E9C7FD1}" destId="{3974DD0D-ED35-4AD6-AEAE-59ADF3ED077A}" srcOrd="0" destOrd="0" presId="urn:microsoft.com/office/officeart/2005/8/layout/process1"/>
    <dgm:cxn modelId="{03F82EB2-F939-4D59-861A-9C5A1457A3F8}" type="presParOf" srcId="{45ACD862-149C-4B24-B713-B07103F6921E}" destId="{B8ADF41E-429E-4566-8847-C4E9C501F8D0}"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DD018DF7-AE97-463D-AE9C-F934E3BE809B}" type="doc">
      <dgm:prSet loTypeId="urn:microsoft.com/office/officeart/2005/8/layout/lProcess1" loCatId="process" qsTypeId="urn:microsoft.com/office/officeart/2005/8/quickstyle/simple1" qsCatId="simple" csTypeId="urn:microsoft.com/office/officeart/2005/8/colors/accent4_1" csCatId="accent4" phldr="1"/>
      <dgm:spPr/>
      <dgm:t>
        <a:bodyPr/>
        <a:lstStyle/>
        <a:p>
          <a:endParaRPr lang="en-GB"/>
        </a:p>
      </dgm:t>
    </dgm:pt>
    <dgm:pt modelId="{05B5D596-B3EF-46A9-A6C5-CF9CDB8522D6}">
      <dgm:prSet phldrT="[Text]"/>
      <dgm:spPr>
        <a:solidFill>
          <a:schemeClr val="accent4">
            <a:lumMod val="40000"/>
            <a:lumOff val="60000"/>
          </a:schemeClr>
        </a:solidFill>
      </dgm:spPr>
      <dgm:t>
        <a:bodyPr/>
        <a:lstStyle/>
        <a:p>
          <a:r>
            <a:rPr lang="en-GB" dirty="0" smtClean="0"/>
            <a:t>Resources</a:t>
          </a:r>
          <a:endParaRPr lang="en-GB" dirty="0"/>
        </a:p>
      </dgm:t>
    </dgm:pt>
    <dgm:pt modelId="{22B4D9C6-2410-43BF-B9C9-6418DD2D668C}" type="parTrans" cxnId="{416E4A51-916C-4954-BCEA-91A2347A5FC7}">
      <dgm:prSet/>
      <dgm:spPr/>
      <dgm:t>
        <a:bodyPr/>
        <a:lstStyle/>
        <a:p>
          <a:endParaRPr lang="en-GB"/>
        </a:p>
      </dgm:t>
    </dgm:pt>
    <dgm:pt modelId="{94CE4039-FA9A-4337-8D3C-D39A8FBB62CC}" type="sibTrans" cxnId="{416E4A51-916C-4954-BCEA-91A2347A5FC7}">
      <dgm:prSet/>
      <dgm:spPr/>
      <dgm:t>
        <a:bodyPr/>
        <a:lstStyle/>
        <a:p>
          <a:endParaRPr lang="en-GB"/>
        </a:p>
      </dgm:t>
    </dgm:pt>
    <dgm:pt modelId="{75D596D6-B673-4DFC-9ECC-6DA5359D40E9}">
      <dgm:prSet phldrT="[Text]"/>
      <dgm:spPr/>
      <dgm:t>
        <a:bodyPr/>
        <a:lstStyle/>
        <a:p>
          <a:r>
            <a:rPr lang="en-GB" dirty="0" smtClean="0"/>
            <a:t>Educators to write and deliver talks. </a:t>
          </a:r>
          <a:endParaRPr lang="en-GB" dirty="0"/>
        </a:p>
      </dgm:t>
    </dgm:pt>
    <dgm:pt modelId="{48781859-D974-45B3-B1C2-4A5E10BC1307}" type="parTrans" cxnId="{A28A19BC-EB5E-4734-8843-D7B20C5EE5FB}">
      <dgm:prSet/>
      <dgm:spPr/>
      <dgm:t>
        <a:bodyPr/>
        <a:lstStyle/>
        <a:p>
          <a:endParaRPr lang="en-GB"/>
        </a:p>
      </dgm:t>
    </dgm:pt>
    <dgm:pt modelId="{B785B192-E891-4D16-8E64-5245BBC05757}" type="sibTrans" cxnId="{A28A19BC-EB5E-4734-8843-D7B20C5EE5FB}">
      <dgm:prSet/>
      <dgm:spPr/>
      <dgm:t>
        <a:bodyPr/>
        <a:lstStyle/>
        <a:p>
          <a:endParaRPr lang="en-GB"/>
        </a:p>
      </dgm:t>
    </dgm:pt>
    <dgm:pt modelId="{449133CD-9787-4B94-B966-94B8CA19DD28}">
      <dgm:prSet phldrT="[Text]"/>
      <dgm:spPr/>
      <dgm:t>
        <a:bodyPr/>
        <a:lstStyle/>
        <a:p>
          <a:r>
            <a:rPr lang="en-GB" dirty="0" smtClean="0"/>
            <a:t>Photography experts to lead workshops. </a:t>
          </a:r>
          <a:endParaRPr lang="en-GB" dirty="0"/>
        </a:p>
      </dgm:t>
    </dgm:pt>
    <dgm:pt modelId="{CA34471C-5E23-48B4-B68F-9F754F0DD208}" type="parTrans" cxnId="{FF949316-38CC-4B82-A97F-8C5F530BBD0B}">
      <dgm:prSet/>
      <dgm:spPr/>
      <dgm:t>
        <a:bodyPr/>
        <a:lstStyle/>
        <a:p>
          <a:endParaRPr lang="en-GB"/>
        </a:p>
      </dgm:t>
    </dgm:pt>
    <dgm:pt modelId="{B4115C97-0BD7-44D3-9513-085AC3C808C2}" type="sibTrans" cxnId="{FF949316-38CC-4B82-A97F-8C5F530BBD0B}">
      <dgm:prSet/>
      <dgm:spPr/>
      <dgm:t>
        <a:bodyPr/>
        <a:lstStyle/>
        <a:p>
          <a:endParaRPr lang="en-GB"/>
        </a:p>
      </dgm:t>
    </dgm:pt>
    <dgm:pt modelId="{C72BA3E1-91EF-4455-82DC-4143133A4CB0}">
      <dgm:prSet phldrT="[Text]"/>
      <dgm:spPr>
        <a:solidFill>
          <a:schemeClr val="accent4">
            <a:lumMod val="40000"/>
            <a:lumOff val="60000"/>
          </a:schemeClr>
        </a:solidFill>
      </dgm:spPr>
      <dgm:t>
        <a:bodyPr/>
        <a:lstStyle/>
        <a:p>
          <a:r>
            <a:rPr lang="en-GB" dirty="0" smtClean="0"/>
            <a:t>Activities</a:t>
          </a:r>
          <a:endParaRPr lang="en-GB" dirty="0"/>
        </a:p>
      </dgm:t>
    </dgm:pt>
    <dgm:pt modelId="{A6DD94C6-08D0-46DF-8924-5CBD335CD78F}" type="parTrans" cxnId="{106792F8-0CFD-4671-91CC-140334A89834}">
      <dgm:prSet/>
      <dgm:spPr/>
      <dgm:t>
        <a:bodyPr/>
        <a:lstStyle/>
        <a:p>
          <a:endParaRPr lang="en-GB"/>
        </a:p>
      </dgm:t>
    </dgm:pt>
    <dgm:pt modelId="{9AB79ECC-AF10-4012-ABF5-424A4ED29ED2}" type="sibTrans" cxnId="{106792F8-0CFD-4671-91CC-140334A89834}">
      <dgm:prSet/>
      <dgm:spPr/>
      <dgm:t>
        <a:bodyPr/>
        <a:lstStyle/>
        <a:p>
          <a:endParaRPr lang="en-GB"/>
        </a:p>
      </dgm:t>
    </dgm:pt>
    <dgm:pt modelId="{9D80D7AC-3730-41E8-9B9F-171FD29BBA9D}">
      <dgm:prSet phldrT="[Text]"/>
      <dgm:spPr/>
      <dgm:t>
        <a:bodyPr/>
        <a:lstStyle/>
        <a:p>
          <a:r>
            <a:rPr lang="en-GB" dirty="0" smtClean="0"/>
            <a:t>Talks at ABB enclosures.</a:t>
          </a:r>
          <a:endParaRPr lang="en-GB" dirty="0"/>
        </a:p>
      </dgm:t>
    </dgm:pt>
    <dgm:pt modelId="{02A5C67F-B7CA-4CB1-8854-7F359EB7F3BB}" type="parTrans" cxnId="{702DD078-0522-4589-8DD3-0DE5A4EF141E}">
      <dgm:prSet/>
      <dgm:spPr/>
      <dgm:t>
        <a:bodyPr/>
        <a:lstStyle/>
        <a:p>
          <a:endParaRPr lang="en-GB"/>
        </a:p>
      </dgm:t>
    </dgm:pt>
    <dgm:pt modelId="{9EB42832-B85F-403A-AE30-63441D93D679}" type="sibTrans" cxnId="{702DD078-0522-4589-8DD3-0DE5A4EF141E}">
      <dgm:prSet/>
      <dgm:spPr/>
      <dgm:t>
        <a:bodyPr/>
        <a:lstStyle/>
        <a:p>
          <a:endParaRPr lang="en-GB"/>
        </a:p>
      </dgm:t>
    </dgm:pt>
    <dgm:pt modelId="{67CBAAEB-3A26-4841-BC70-E0A759DE07D6}">
      <dgm:prSet phldrT="[Text]"/>
      <dgm:spPr>
        <a:solidFill>
          <a:schemeClr val="accent4">
            <a:lumMod val="40000"/>
            <a:lumOff val="60000"/>
          </a:schemeClr>
        </a:solidFill>
      </dgm:spPr>
      <dgm:t>
        <a:bodyPr/>
        <a:lstStyle/>
        <a:p>
          <a:r>
            <a:rPr lang="en-GB" dirty="0" smtClean="0"/>
            <a:t>Approaches</a:t>
          </a:r>
          <a:endParaRPr lang="en-GB" dirty="0"/>
        </a:p>
      </dgm:t>
    </dgm:pt>
    <dgm:pt modelId="{0F69A440-D029-41C5-B1AD-B85633B4D314}" type="parTrans" cxnId="{E4AF1265-D621-415A-8051-56F25F70FAA1}">
      <dgm:prSet/>
      <dgm:spPr/>
      <dgm:t>
        <a:bodyPr/>
        <a:lstStyle/>
        <a:p>
          <a:endParaRPr lang="en-GB"/>
        </a:p>
      </dgm:t>
    </dgm:pt>
    <dgm:pt modelId="{54919697-82F8-4B22-9006-B2E8B1851C01}" type="sibTrans" cxnId="{E4AF1265-D621-415A-8051-56F25F70FAA1}">
      <dgm:prSet/>
      <dgm:spPr/>
      <dgm:t>
        <a:bodyPr/>
        <a:lstStyle/>
        <a:p>
          <a:endParaRPr lang="en-GB"/>
        </a:p>
      </dgm:t>
    </dgm:pt>
    <dgm:pt modelId="{E0DE6F36-FEF9-478A-A0F3-A76E1F88B285}">
      <dgm:prSet phldrT="[Text]"/>
      <dgm:spPr>
        <a:solidFill>
          <a:schemeClr val="accent4">
            <a:lumMod val="40000"/>
            <a:lumOff val="60000"/>
          </a:schemeClr>
        </a:solidFill>
      </dgm:spPr>
      <dgm:t>
        <a:bodyPr/>
        <a:lstStyle/>
        <a:p>
          <a:r>
            <a:rPr lang="en-GB" dirty="0" smtClean="0"/>
            <a:t>Goals/vision</a:t>
          </a:r>
          <a:endParaRPr lang="en-GB" dirty="0"/>
        </a:p>
      </dgm:t>
    </dgm:pt>
    <dgm:pt modelId="{CD7CCC3D-9AD3-4C30-A517-16DD52821333}" type="parTrans" cxnId="{5C38C969-043D-42B3-B07E-E59B2E500212}">
      <dgm:prSet/>
      <dgm:spPr/>
      <dgm:t>
        <a:bodyPr/>
        <a:lstStyle/>
        <a:p>
          <a:endParaRPr lang="en-GB"/>
        </a:p>
      </dgm:t>
    </dgm:pt>
    <dgm:pt modelId="{732F0BA4-34A8-4D6E-82AD-2425094BACBB}" type="sibTrans" cxnId="{5C38C969-043D-42B3-B07E-E59B2E500212}">
      <dgm:prSet/>
      <dgm:spPr/>
      <dgm:t>
        <a:bodyPr/>
        <a:lstStyle/>
        <a:p>
          <a:endParaRPr lang="en-GB"/>
        </a:p>
      </dgm:t>
    </dgm:pt>
    <dgm:pt modelId="{2E61E0CB-40A3-4DE9-B732-9D2137D8896B}">
      <dgm:prSet phldrT="[Text]"/>
      <dgm:spPr/>
      <dgm:t>
        <a:bodyPr/>
        <a:lstStyle/>
        <a:p>
          <a:r>
            <a:rPr lang="en-GB" dirty="0" err="1" smtClean="0"/>
            <a:t>Contibute</a:t>
          </a:r>
          <a:r>
            <a:rPr lang="en-GB" dirty="0" smtClean="0"/>
            <a:t> to the work of the GSMP by raising awareness of </a:t>
          </a:r>
          <a:r>
            <a:rPr lang="en-GB" dirty="0" err="1" smtClean="0"/>
            <a:t>Anoa</a:t>
          </a:r>
          <a:r>
            <a:rPr lang="en-GB" dirty="0" smtClean="0"/>
            <a:t>, </a:t>
          </a:r>
          <a:r>
            <a:rPr lang="en-GB" dirty="0" err="1" smtClean="0"/>
            <a:t>Babirusa</a:t>
          </a:r>
          <a:r>
            <a:rPr lang="en-GB" dirty="0" smtClean="0"/>
            <a:t> and Banteng and the threats they face </a:t>
          </a:r>
          <a:r>
            <a:rPr lang="en-GB" dirty="0" err="1" smtClean="0"/>
            <a:t>iin</a:t>
          </a:r>
          <a:r>
            <a:rPr lang="en-GB" dirty="0" smtClean="0"/>
            <a:t> the wild. </a:t>
          </a:r>
          <a:endParaRPr lang="en-GB" dirty="0"/>
        </a:p>
      </dgm:t>
    </dgm:pt>
    <dgm:pt modelId="{DF950C70-B4E4-4467-84F7-8C93AD2BDDAE}" type="parTrans" cxnId="{A6B9BAC1-99B4-481B-8B36-8DA0D746FE36}">
      <dgm:prSet/>
      <dgm:spPr/>
      <dgm:t>
        <a:bodyPr/>
        <a:lstStyle/>
        <a:p>
          <a:endParaRPr lang="en-GB"/>
        </a:p>
      </dgm:t>
    </dgm:pt>
    <dgm:pt modelId="{28541C1B-D1A2-47C9-9B13-2244193B96C3}" type="sibTrans" cxnId="{A6B9BAC1-99B4-481B-8B36-8DA0D746FE36}">
      <dgm:prSet/>
      <dgm:spPr/>
      <dgm:t>
        <a:bodyPr/>
        <a:lstStyle/>
        <a:p>
          <a:endParaRPr lang="en-GB"/>
        </a:p>
      </dgm:t>
    </dgm:pt>
    <dgm:pt modelId="{BE662982-F83D-4F21-A5BC-1B97BD5520D8}">
      <dgm:prSet phldrT="[Text]"/>
      <dgm:spPr/>
      <dgm:t>
        <a:bodyPr/>
        <a:lstStyle/>
        <a:p>
          <a:r>
            <a:rPr lang="en-GB" dirty="0" smtClean="0"/>
            <a:t>Numbers of </a:t>
          </a:r>
          <a:r>
            <a:rPr lang="en-GB" dirty="0" err="1" smtClean="0"/>
            <a:t>Anoa</a:t>
          </a:r>
          <a:r>
            <a:rPr lang="en-GB" dirty="0" smtClean="0"/>
            <a:t>, </a:t>
          </a:r>
          <a:r>
            <a:rPr lang="en-GB" dirty="0" err="1" smtClean="0"/>
            <a:t>Babirusa</a:t>
          </a:r>
          <a:r>
            <a:rPr lang="en-GB" dirty="0" smtClean="0"/>
            <a:t> and Banteng increase in the wild.</a:t>
          </a:r>
          <a:endParaRPr lang="en-GB" dirty="0"/>
        </a:p>
      </dgm:t>
    </dgm:pt>
    <dgm:pt modelId="{11D85B31-F432-4B53-8540-85DECBC6A140}" type="parTrans" cxnId="{35232F51-822D-4AC1-81C4-6555B318472B}">
      <dgm:prSet/>
      <dgm:spPr/>
      <dgm:t>
        <a:bodyPr/>
        <a:lstStyle/>
        <a:p>
          <a:endParaRPr lang="en-GB"/>
        </a:p>
      </dgm:t>
    </dgm:pt>
    <dgm:pt modelId="{BE1479A0-9EA8-4C58-A2F5-463EC4130FBC}" type="sibTrans" cxnId="{35232F51-822D-4AC1-81C4-6555B318472B}">
      <dgm:prSet/>
      <dgm:spPr/>
      <dgm:t>
        <a:bodyPr/>
        <a:lstStyle/>
        <a:p>
          <a:endParaRPr lang="en-GB"/>
        </a:p>
      </dgm:t>
    </dgm:pt>
    <dgm:pt modelId="{CC7D3339-DC01-455E-BA9D-6E5AFD06B8E5}">
      <dgm:prSet phldrT="[Text]"/>
      <dgm:spPr/>
      <dgm:t>
        <a:bodyPr/>
        <a:lstStyle/>
        <a:p>
          <a:r>
            <a:rPr lang="en-GB" dirty="0" smtClean="0"/>
            <a:t>Zoo visitors have increased knowledge about ABB and how to mitigate the threats they face in the wild.</a:t>
          </a:r>
          <a:endParaRPr lang="en-GB" dirty="0"/>
        </a:p>
      </dgm:t>
    </dgm:pt>
    <dgm:pt modelId="{2753D2E0-0351-41C3-86BB-682852D96593}" type="parTrans" cxnId="{83ECFC33-7319-4045-B1E4-5438AA7998EC}">
      <dgm:prSet/>
      <dgm:spPr/>
      <dgm:t>
        <a:bodyPr/>
        <a:lstStyle/>
        <a:p>
          <a:endParaRPr lang="en-GB"/>
        </a:p>
      </dgm:t>
    </dgm:pt>
    <dgm:pt modelId="{5F898720-4629-452F-8353-BE2BF3CDEC49}" type="sibTrans" cxnId="{83ECFC33-7319-4045-B1E4-5438AA7998EC}">
      <dgm:prSet/>
      <dgm:spPr/>
      <dgm:t>
        <a:bodyPr/>
        <a:lstStyle/>
        <a:p>
          <a:endParaRPr lang="en-GB"/>
        </a:p>
      </dgm:t>
    </dgm:pt>
    <dgm:pt modelId="{911CF0F8-0471-4742-9F08-F47F9E2E52EB}">
      <dgm:prSet phldrT="[Text]"/>
      <dgm:spPr/>
      <dgm:t>
        <a:bodyPr/>
        <a:lstStyle/>
        <a:p>
          <a:r>
            <a:rPr lang="en-GB" dirty="0" smtClean="0"/>
            <a:t>Zoo visitors feel more motivated to protect ABB.</a:t>
          </a:r>
          <a:endParaRPr lang="en-GB" dirty="0"/>
        </a:p>
      </dgm:t>
    </dgm:pt>
    <dgm:pt modelId="{9F75F948-ACE3-45FB-A7F8-E745D6ADB631}" type="parTrans" cxnId="{4C3A8463-2E65-4927-9751-0485598B7786}">
      <dgm:prSet/>
      <dgm:spPr/>
      <dgm:t>
        <a:bodyPr/>
        <a:lstStyle/>
        <a:p>
          <a:endParaRPr lang="en-GB"/>
        </a:p>
      </dgm:t>
    </dgm:pt>
    <dgm:pt modelId="{E198F58B-A729-4A4A-8479-364330D325A4}" type="sibTrans" cxnId="{4C3A8463-2E65-4927-9751-0485598B7786}">
      <dgm:prSet/>
      <dgm:spPr/>
      <dgm:t>
        <a:bodyPr/>
        <a:lstStyle/>
        <a:p>
          <a:endParaRPr lang="en-GB"/>
        </a:p>
      </dgm:t>
    </dgm:pt>
    <dgm:pt modelId="{FEAC7F96-8D3E-4853-8B51-335F45C7C383}">
      <dgm:prSet phldrT="[Text]"/>
      <dgm:spPr/>
      <dgm:t>
        <a:bodyPr/>
        <a:lstStyle/>
        <a:p>
          <a:r>
            <a:rPr lang="en-GB" dirty="0" smtClean="0"/>
            <a:t>Zoo visitors have increased understanding of the conservation role of zoos, including their role in GSMPs. </a:t>
          </a:r>
          <a:endParaRPr lang="en-GB" dirty="0"/>
        </a:p>
      </dgm:t>
    </dgm:pt>
    <dgm:pt modelId="{DABF32CA-230F-48C2-9BC6-133A3DA8ECF3}" type="parTrans" cxnId="{E1DA7FEE-E69A-4E4D-AF11-57B1BE98EB4D}">
      <dgm:prSet/>
      <dgm:spPr/>
      <dgm:t>
        <a:bodyPr/>
        <a:lstStyle/>
        <a:p>
          <a:endParaRPr lang="en-GB"/>
        </a:p>
      </dgm:t>
    </dgm:pt>
    <dgm:pt modelId="{481FFC64-921C-4294-A868-DA239FBDC891}" type="sibTrans" cxnId="{E1DA7FEE-E69A-4E4D-AF11-57B1BE98EB4D}">
      <dgm:prSet/>
      <dgm:spPr/>
      <dgm:t>
        <a:bodyPr/>
        <a:lstStyle/>
        <a:p>
          <a:endParaRPr lang="en-GB"/>
        </a:p>
      </dgm:t>
    </dgm:pt>
    <dgm:pt modelId="{E4668981-958D-4887-A5DA-AB6806F6ACEB}">
      <dgm:prSet phldrT="[Text]"/>
      <dgm:spPr/>
      <dgm:t>
        <a:bodyPr/>
        <a:lstStyle/>
        <a:p>
          <a:r>
            <a:rPr lang="en-GB" dirty="0" smtClean="0"/>
            <a:t>Zoo visitors tell their friends and families about ABB and how to mitigate the threats they face. </a:t>
          </a:r>
          <a:endParaRPr lang="en-GB" dirty="0"/>
        </a:p>
      </dgm:t>
    </dgm:pt>
    <dgm:pt modelId="{26BA6BF8-4A3C-45AD-B6D9-AA565CD00E54}" type="parTrans" cxnId="{F354A6B6-71D2-4D39-856D-E8E439A91993}">
      <dgm:prSet/>
      <dgm:spPr/>
      <dgm:t>
        <a:bodyPr/>
        <a:lstStyle/>
        <a:p>
          <a:endParaRPr lang="en-GB"/>
        </a:p>
      </dgm:t>
    </dgm:pt>
    <dgm:pt modelId="{9AA4E4AF-9B29-46AC-82E2-4F2FEEA73152}" type="sibTrans" cxnId="{F354A6B6-71D2-4D39-856D-E8E439A91993}">
      <dgm:prSet/>
      <dgm:spPr/>
      <dgm:t>
        <a:bodyPr/>
        <a:lstStyle/>
        <a:p>
          <a:endParaRPr lang="en-GB"/>
        </a:p>
      </dgm:t>
    </dgm:pt>
    <dgm:pt modelId="{51C13108-15BD-4336-9215-45EE84A8DB57}">
      <dgm:prSet phldrT="[Text]"/>
      <dgm:spPr/>
      <dgm:t>
        <a:bodyPr/>
        <a:lstStyle/>
        <a:p>
          <a:r>
            <a:rPr lang="en-GB" dirty="0" smtClean="0"/>
            <a:t>Create opportunities for visitors to share their knowledge with each other and with their friends and family.</a:t>
          </a:r>
          <a:endParaRPr lang="en-GB" dirty="0"/>
        </a:p>
      </dgm:t>
    </dgm:pt>
    <dgm:pt modelId="{D829A699-5703-42E0-9AD9-1BA3A287CF00}" type="parTrans" cxnId="{866557D1-C668-4AD4-949D-C6D59E848E13}">
      <dgm:prSet/>
      <dgm:spPr/>
      <dgm:t>
        <a:bodyPr/>
        <a:lstStyle/>
        <a:p>
          <a:endParaRPr lang="en-GB"/>
        </a:p>
      </dgm:t>
    </dgm:pt>
    <dgm:pt modelId="{EAAE2293-D10A-497A-B470-55C83DAC31A6}" type="sibTrans" cxnId="{866557D1-C668-4AD4-949D-C6D59E848E13}">
      <dgm:prSet/>
      <dgm:spPr/>
      <dgm:t>
        <a:bodyPr/>
        <a:lstStyle/>
        <a:p>
          <a:endParaRPr lang="en-GB"/>
        </a:p>
      </dgm:t>
    </dgm:pt>
    <dgm:pt modelId="{A286E0AD-5656-43B7-907F-503F515384F6}">
      <dgm:prSet phldrT="[Text]"/>
      <dgm:spPr/>
      <dgm:t>
        <a:bodyPr/>
        <a:lstStyle/>
        <a:p>
          <a:r>
            <a:rPr lang="en-GB" dirty="0" smtClean="0"/>
            <a:t>Encourage visitors to look at and notice amazing features (adaptations) of ABB.</a:t>
          </a:r>
          <a:endParaRPr lang="en-GB" dirty="0"/>
        </a:p>
      </dgm:t>
    </dgm:pt>
    <dgm:pt modelId="{AD436693-912C-434F-AC9E-73FB2710A8B5}" type="parTrans" cxnId="{238E45CD-9321-4070-B7C4-7CF9990D4C68}">
      <dgm:prSet/>
      <dgm:spPr/>
      <dgm:t>
        <a:bodyPr/>
        <a:lstStyle/>
        <a:p>
          <a:endParaRPr lang="en-GB"/>
        </a:p>
      </dgm:t>
    </dgm:pt>
    <dgm:pt modelId="{0D2BBB9C-8B81-4200-99AF-A0486D60F700}" type="sibTrans" cxnId="{238E45CD-9321-4070-B7C4-7CF9990D4C68}">
      <dgm:prSet/>
      <dgm:spPr/>
      <dgm:t>
        <a:bodyPr/>
        <a:lstStyle/>
        <a:p>
          <a:endParaRPr lang="en-GB"/>
        </a:p>
      </dgm:t>
    </dgm:pt>
    <dgm:pt modelId="{BFD57C8F-B189-41D4-A94D-330FD6C6A7AD}">
      <dgm:prSet phldrT="[Text]"/>
      <dgm:spPr/>
      <dgm:t>
        <a:bodyPr/>
        <a:lstStyle/>
        <a:p>
          <a:r>
            <a:rPr lang="en-GB" dirty="0" smtClean="0"/>
            <a:t>Adapt content for different types of zoo visitor – fun and social, learning focused, different ages.</a:t>
          </a:r>
          <a:endParaRPr lang="en-GB" dirty="0"/>
        </a:p>
      </dgm:t>
    </dgm:pt>
    <dgm:pt modelId="{5A33FBC7-D251-497F-8573-DB9F5E4E6DF7}" type="parTrans" cxnId="{294DCDCD-B081-4C0E-A9AA-015B8A465BFC}">
      <dgm:prSet/>
      <dgm:spPr/>
      <dgm:t>
        <a:bodyPr/>
        <a:lstStyle/>
        <a:p>
          <a:endParaRPr lang="en-GB"/>
        </a:p>
      </dgm:t>
    </dgm:pt>
    <dgm:pt modelId="{C3CD8214-DF06-4912-982F-772236126C36}" type="sibTrans" cxnId="{294DCDCD-B081-4C0E-A9AA-015B8A465BFC}">
      <dgm:prSet/>
      <dgm:spPr/>
      <dgm:t>
        <a:bodyPr/>
        <a:lstStyle/>
        <a:p>
          <a:endParaRPr lang="en-GB"/>
        </a:p>
      </dgm:t>
    </dgm:pt>
    <dgm:pt modelId="{7A5018F9-53EB-43D2-90F4-24D7083970E1}">
      <dgm:prSet phldrT="[Text]"/>
      <dgm:spPr/>
      <dgm:t>
        <a:bodyPr/>
        <a:lstStyle/>
        <a:p>
          <a:r>
            <a:rPr lang="en-GB" dirty="0" smtClean="0"/>
            <a:t>Up to date information about ABB.</a:t>
          </a:r>
          <a:endParaRPr lang="en-GB" dirty="0"/>
        </a:p>
      </dgm:t>
    </dgm:pt>
    <dgm:pt modelId="{F1B0F5C5-E040-412E-93FA-96D177DC301B}" type="parTrans" cxnId="{610BAA27-725F-49DF-AE76-36E7BE179115}">
      <dgm:prSet/>
      <dgm:spPr/>
      <dgm:t>
        <a:bodyPr/>
        <a:lstStyle/>
        <a:p>
          <a:endParaRPr lang="en-GB"/>
        </a:p>
      </dgm:t>
    </dgm:pt>
    <dgm:pt modelId="{F44DDD70-8A16-4A4D-8F2B-575AF430BF19}" type="sibTrans" cxnId="{610BAA27-725F-49DF-AE76-36E7BE179115}">
      <dgm:prSet/>
      <dgm:spPr/>
      <dgm:t>
        <a:bodyPr/>
        <a:lstStyle/>
        <a:p>
          <a:endParaRPr lang="en-GB"/>
        </a:p>
      </dgm:t>
    </dgm:pt>
    <dgm:pt modelId="{3C14F750-B57E-4C87-A849-7596D2431D92}">
      <dgm:prSet phldrT="[Text]"/>
      <dgm:spPr/>
      <dgm:t>
        <a:bodyPr/>
        <a:lstStyle/>
        <a:p>
          <a:r>
            <a:rPr lang="en-GB" dirty="0" smtClean="0"/>
            <a:t>Good imagery of ABB (for signs and resources)</a:t>
          </a:r>
          <a:endParaRPr lang="en-GB" dirty="0"/>
        </a:p>
      </dgm:t>
    </dgm:pt>
    <dgm:pt modelId="{A248243F-63E6-4D43-8E6D-9184733A3F79}" type="parTrans" cxnId="{891D91DD-2309-4A0E-85A5-043041EFACE2}">
      <dgm:prSet/>
      <dgm:spPr/>
      <dgm:t>
        <a:bodyPr/>
        <a:lstStyle/>
        <a:p>
          <a:endParaRPr lang="en-GB"/>
        </a:p>
      </dgm:t>
    </dgm:pt>
    <dgm:pt modelId="{02A6B324-8B00-4E65-92C9-547F19BE24C3}" type="sibTrans" cxnId="{891D91DD-2309-4A0E-85A5-043041EFACE2}">
      <dgm:prSet/>
      <dgm:spPr/>
      <dgm:t>
        <a:bodyPr/>
        <a:lstStyle/>
        <a:p>
          <a:endParaRPr lang="en-GB"/>
        </a:p>
      </dgm:t>
    </dgm:pt>
    <dgm:pt modelId="{F5360448-A2E9-47D6-B5AF-99987B9A403F}">
      <dgm:prSet phldrT="[Text]"/>
      <dgm:spPr/>
      <dgm:t>
        <a:bodyPr/>
        <a:lstStyle/>
        <a:p>
          <a:r>
            <a:rPr lang="en-GB" dirty="0" smtClean="0"/>
            <a:t>Signage about the GSMP at locations where people can also connect with the species.</a:t>
          </a:r>
          <a:endParaRPr lang="en-GB" dirty="0"/>
        </a:p>
      </dgm:t>
    </dgm:pt>
    <dgm:pt modelId="{8C05E9B6-3412-4E1A-9658-20A4D8CEC839}" type="parTrans" cxnId="{49F7A309-D5F1-457F-8D05-C388398BB4C1}">
      <dgm:prSet/>
      <dgm:spPr/>
      <dgm:t>
        <a:bodyPr/>
        <a:lstStyle/>
        <a:p>
          <a:endParaRPr lang="en-GB"/>
        </a:p>
      </dgm:t>
    </dgm:pt>
    <dgm:pt modelId="{74FB237F-3469-4FF8-9D66-A5B0509AC1D2}" type="sibTrans" cxnId="{49F7A309-D5F1-457F-8D05-C388398BB4C1}">
      <dgm:prSet/>
      <dgm:spPr/>
      <dgm:t>
        <a:bodyPr/>
        <a:lstStyle/>
        <a:p>
          <a:endParaRPr lang="en-GB"/>
        </a:p>
      </dgm:t>
    </dgm:pt>
    <dgm:pt modelId="{F8169B89-0496-4A98-B317-3DB856F7DADE}">
      <dgm:prSet phldrT="[Text]"/>
      <dgm:spPr/>
      <dgm:t>
        <a:bodyPr/>
        <a:lstStyle/>
        <a:p>
          <a:r>
            <a:rPr lang="en-GB" dirty="0" smtClean="0"/>
            <a:t>Signage about the species and the threats they face in the wild at ABB enclosures.</a:t>
          </a:r>
          <a:endParaRPr lang="en-GB" dirty="0"/>
        </a:p>
      </dgm:t>
    </dgm:pt>
    <dgm:pt modelId="{3887A64D-0D5A-43C8-BDAB-78D345413B31}" type="parTrans" cxnId="{075FEF1C-301D-4AA7-9F19-0CEDDABF44C9}">
      <dgm:prSet/>
      <dgm:spPr/>
      <dgm:t>
        <a:bodyPr/>
        <a:lstStyle/>
        <a:p>
          <a:endParaRPr lang="en-GB"/>
        </a:p>
      </dgm:t>
    </dgm:pt>
    <dgm:pt modelId="{4E57BB2E-C1B8-46F2-9915-942821932317}" type="sibTrans" cxnId="{075FEF1C-301D-4AA7-9F19-0CEDDABF44C9}">
      <dgm:prSet/>
      <dgm:spPr/>
      <dgm:t>
        <a:bodyPr/>
        <a:lstStyle/>
        <a:p>
          <a:endParaRPr lang="en-GB"/>
        </a:p>
      </dgm:t>
    </dgm:pt>
    <dgm:pt modelId="{49F6C535-AEDD-422E-8DA1-343F4A9BD63D}">
      <dgm:prSet phldrT="[Text]"/>
      <dgm:spPr/>
      <dgm:t>
        <a:bodyPr/>
        <a:lstStyle/>
        <a:p>
          <a:r>
            <a:rPr lang="en-GB" dirty="0" smtClean="0"/>
            <a:t>Touch tables led by staff with games to get visitors involved. </a:t>
          </a:r>
          <a:endParaRPr lang="en-GB" dirty="0"/>
        </a:p>
      </dgm:t>
    </dgm:pt>
    <dgm:pt modelId="{AEC6301D-6EE1-415B-AA9D-3F72D741F690}" type="parTrans" cxnId="{05EA6282-D7C5-4E7E-AA89-955628C0D184}">
      <dgm:prSet/>
      <dgm:spPr/>
      <dgm:t>
        <a:bodyPr/>
        <a:lstStyle/>
        <a:p>
          <a:endParaRPr lang="en-GB"/>
        </a:p>
      </dgm:t>
    </dgm:pt>
    <dgm:pt modelId="{CD7F725B-67AB-4AC7-8F9A-F310247910D2}" type="sibTrans" cxnId="{05EA6282-D7C5-4E7E-AA89-955628C0D184}">
      <dgm:prSet/>
      <dgm:spPr/>
      <dgm:t>
        <a:bodyPr/>
        <a:lstStyle/>
        <a:p>
          <a:endParaRPr lang="en-GB"/>
        </a:p>
      </dgm:t>
    </dgm:pt>
    <dgm:pt modelId="{134CC62B-9058-4E98-ABE8-4AA30E3E765E}">
      <dgm:prSet phldrT="[Text]"/>
      <dgm:spPr/>
      <dgm:t>
        <a:bodyPr/>
        <a:lstStyle/>
        <a:p>
          <a:r>
            <a:rPr lang="en-GB" dirty="0" smtClean="0"/>
            <a:t>Selfie point including a key message about the conservation of ABB.</a:t>
          </a:r>
          <a:endParaRPr lang="en-GB" dirty="0"/>
        </a:p>
      </dgm:t>
    </dgm:pt>
    <dgm:pt modelId="{A81C8CA8-DFC5-4B45-9B9F-D1B0A04F6923}" type="parTrans" cxnId="{07BB974D-081B-4E0C-8CAF-37033DDAD92F}">
      <dgm:prSet/>
      <dgm:spPr/>
      <dgm:t>
        <a:bodyPr/>
        <a:lstStyle/>
        <a:p>
          <a:endParaRPr lang="en-GB"/>
        </a:p>
      </dgm:t>
    </dgm:pt>
    <dgm:pt modelId="{14D3B16A-9626-44AF-A5E7-8AA57C89E3A9}" type="sibTrans" cxnId="{07BB974D-081B-4E0C-8CAF-37033DDAD92F}">
      <dgm:prSet/>
      <dgm:spPr/>
      <dgm:t>
        <a:bodyPr/>
        <a:lstStyle/>
        <a:p>
          <a:endParaRPr lang="en-GB"/>
        </a:p>
      </dgm:t>
    </dgm:pt>
    <dgm:pt modelId="{AEA12949-D563-4BB5-ABE5-A04BC96E6012}">
      <dgm:prSet phldrT="[Text]"/>
      <dgm:spPr/>
      <dgm:t>
        <a:bodyPr/>
        <a:lstStyle/>
        <a:p>
          <a:r>
            <a:rPr lang="en-GB" dirty="0" smtClean="0"/>
            <a:t>Photography workshop.</a:t>
          </a:r>
          <a:endParaRPr lang="en-GB" dirty="0"/>
        </a:p>
      </dgm:t>
    </dgm:pt>
    <dgm:pt modelId="{3A047A79-2C6B-4EB5-BDBD-56F64E5046BC}" type="parTrans" cxnId="{2FB60286-0240-4201-9933-27078CA90B60}">
      <dgm:prSet/>
      <dgm:spPr/>
      <dgm:t>
        <a:bodyPr/>
        <a:lstStyle/>
        <a:p>
          <a:endParaRPr lang="en-GB"/>
        </a:p>
      </dgm:t>
    </dgm:pt>
    <dgm:pt modelId="{314A4374-1E98-4F37-83A1-9206C3D3CF4F}" type="sibTrans" cxnId="{2FB60286-0240-4201-9933-27078CA90B60}">
      <dgm:prSet/>
      <dgm:spPr/>
      <dgm:t>
        <a:bodyPr/>
        <a:lstStyle/>
        <a:p>
          <a:endParaRPr lang="en-GB"/>
        </a:p>
      </dgm:t>
    </dgm:pt>
    <dgm:pt modelId="{E641F5B6-D796-4B6F-A640-2A2474EFFE98}">
      <dgm:prSet phldrT="[Text]"/>
      <dgm:spPr/>
      <dgm:t>
        <a:bodyPr/>
        <a:lstStyle/>
        <a:p>
          <a:r>
            <a:rPr lang="en-GB" dirty="0" smtClean="0"/>
            <a:t>Space for signage – fences to attach them to.</a:t>
          </a:r>
          <a:endParaRPr lang="en-GB" dirty="0"/>
        </a:p>
      </dgm:t>
    </dgm:pt>
    <dgm:pt modelId="{44E43F03-7881-4C4E-A84F-1597A03D6181}" type="parTrans" cxnId="{AF95ED0F-EBEA-4989-89FE-C2955A9B0A8B}">
      <dgm:prSet/>
      <dgm:spPr/>
      <dgm:t>
        <a:bodyPr/>
        <a:lstStyle/>
        <a:p>
          <a:endParaRPr lang="en-GB"/>
        </a:p>
      </dgm:t>
    </dgm:pt>
    <dgm:pt modelId="{FFE5F9F1-DF70-4910-B45A-057A9BD8287C}" type="sibTrans" cxnId="{AF95ED0F-EBEA-4989-89FE-C2955A9B0A8B}">
      <dgm:prSet/>
      <dgm:spPr/>
      <dgm:t>
        <a:bodyPr/>
        <a:lstStyle/>
        <a:p>
          <a:endParaRPr lang="en-GB"/>
        </a:p>
      </dgm:t>
    </dgm:pt>
    <dgm:pt modelId="{37DA06AE-69F6-4E39-8D07-E1BFA6145BB5}">
      <dgm:prSet phldrT="[Text]"/>
      <dgm:spPr/>
      <dgm:t>
        <a:bodyPr/>
        <a:lstStyle/>
        <a:p>
          <a:r>
            <a:rPr lang="en-GB" dirty="0" smtClean="0"/>
            <a:t>Robust materials for signage. </a:t>
          </a:r>
          <a:endParaRPr lang="en-GB" dirty="0"/>
        </a:p>
      </dgm:t>
    </dgm:pt>
    <dgm:pt modelId="{4F8C7896-F1E5-4F39-A41F-9D691B0EA936}" type="parTrans" cxnId="{E150002F-AE4F-421D-9346-3E5CB873B74B}">
      <dgm:prSet/>
      <dgm:spPr/>
      <dgm:t>
        <a:bodyPr/>
        <a:lstStyle/>
        <a:p>
          <a:endParaRPr lang="en-GB"/>
        </a:p>
      </dgm:t>
    </dgm:pt>
    <dgm:pt modelId="{21B305EE-8083-4D4B-A59D-8035ABB8930D}" type="sibTrans" cxnId="{E150002F-AE4F-421D-9346-3E5CB873B74B}">
      <dgm:prSet/>
      <dgm:spPr/>
      <dgm:t>
        <a:bodyPr/>
        <a:lstStyle/>
        <a:p>
          <a:endParaRPr lang="en-GB"/>
        </a:p>
      </dgm:t>
    </dgm:pt>
    <dgm:pt modelId="{4C56D4D5-5260-4F45-A757-404BBC37268F}">
      <dgm:prSet phldrT="[Text]"/>
      <dgm:spPr/>
      <dgm:t>
        <a:bodyPr/>
        <a:lstStyle/>
        <a:p>
          <a:r>
            <a:rPr lang="en-GB" dirty="0" smtClean="0"/>
            <a:t>Enclosures with good viewing of animals in close to natural habitat. </a:t>
          </a:r>
          <a:endParaRPr lang="en-GB" dirty="0"/>
        </a:p>
      </dgm:t>
    </dgm:pt>
    <dgm:pt modelId="{64DDC21C-BCCB-4018-BFCD-0E26322F70D7}" type="parTrans" cxnId="{1CBFB89C-F16C-4D07-8BB6-EB798C2BDE70}">
      <dgm:prSet/>
      <dgm:spPr/>
      <dgm:t>
        <a:bodyPr/>
        <a:lstStyle/>
        <a:p>
          <a:endParaRPr lang="en-GB"/>
        </a:p>
      </dgm:t>
    </dgm:pt>
    <dgm:pt modelId="{F2C7086F-5AE7-4ED5-AC94-255ADFBA3F6A}" type="sibTrans" cxnId="{1CBFB89C-F16C-4D07-8BB6-EB798C2BDE70}">
      <dgm:prSet/>
      <dgm:spPr/>
      <dgm:t>
        <a:bodyPr/>
        <a:lstStyle/>
        <a:p>
          <a:endParaRPr lang="en-GB"/>
        </a:p>
      </dgm:t>
    </dgm:pt>
    <dgm:pt modelId="{B4F6B295-5022-4E1C-886D-99EFBE06958B}">
      <dgm:prSet phldrT="[Text]"/>
      <dgm:spPr/>
      <dgm:t>
        <a:bodyPr/>
        <a:lstStyle/>
        <a:p>
          <a:r>
            <a:rPr lang="en-GB" dirty="0" smtClean="0"/>
            <a:t>Budget for staff and materials.</a:t>
          </a:r>
          <a:endParaRPr lang="en-GB" dirty="0"/>
        </a:p>
      </dgm:t>
    </dgm:pt>
    <dgm:pt modelId="{D87907E4-FB18-4F02-AE23-33B89DA09B29}" type="parTrans" cxnId="{93232521-B9B4-4851-A5C5-873D859AF20C}">
      <dgm:prSet/>
      <dgm:spPr/>
      <dgm:t>
        <a:bodyPr/>
        <a:lstStyle/>
        <a:p>
          <a:endParaRPr lang="en-GB"/>
        </a:p>
      </dgm:t>
    </dgm:pt>
    <dgm:pt modelId="{4ED1B0A9-1F2A-487A-9CFC-D26C64CEC642}" type="sibTrans" cxnId="{93232521-B9B4-4851-A5C5-873D859AF20C}">
      <dgm:prSet/>
      <dgm:spPr/>
      <dgm:t>
        <a:bodyPr/>
        <a:lstStyle/>
        <a:p>
          <a:endParaRPr lang="en-GB"/>
        </a:p>
      </dgm:t>
    </dgm:pt>
    <dgm:pt modelId="{92445FEE-EB7C-41DD-B2CA-584C47E9FF9E}">
      <dgm:prSet phldrT="[Text]"/>
      <dgm:spPr/>
      <dgm:t>
        <a:bodyPr/>
        <a:lstStyle/>
        <a:p>
          <a:r>
            <a:rPr lang="en-GB" dirty="0" smtClean="0"/>
            <a:t>Maintenance for signage. </a:t>
          </a:r>
          <a:endParaRPr lang="en-GB" dirty="0"/>
        </a:p>
      </dgm:t>
    </dgm:pt>
    <dgm:pt modelId="{6100DA76-7201-450C-9B62-E07B20FCD8C3}" type="parTrans" cxnId="{9D81EDCA-F76B-4176-AF72-CAEA16268F4B}">
      <dgm:prSet/>
      <dgm:spPr/>
      <dgm:t>
        <a:bodyPr/>
        <a:lstStyle/>
        <a:p>
          <a:endParaRPr lang="en-GB"/>
        </a:p>
      </dgm:t>
    </dgm:pt>
    <dgm:pt modelId="{C0B041CC-BEE3-4096-BB22-52970C109688}" type="sibTrans" cxnId="{9D81EDCA-F76B-4176-AF72-CAEA16268F4B}">
      <dgm:prSet/>
      <dgm:spPr/>
      <dgm:t>
        <a:bodyPr/>
        <a:lstStyle/>
        <a:p>
          <a:endParaRPr lang="en-GB"/>
        </a:p>
      </dgm:t>
    </dgm:pt>
    <dgm:pt modelId="{C20AFE9F-AE6D-454B-86D8-6252336E18E5}">
      <dgm:prSet phldrT="[Text]"/>
      <dgm:spPr/>
      <dgm:t>
        <a:bodyPr/>
        <a:lstStyle/>
        <a:p>
          <a:r>
            <a:rPr lang="en-GB" dirty="0" smtClean="0"/>
            <a:t>Sound system for talks. </a:t>
          </a:r>
          <a:endParaRPr lang="en-GB" dirty="0"/>
        </a:p>
      </dgm:t>
    </dgm:pt>
    <dgm:pt modelId="{6974C3D8-8A9D-4E1C-8D57-314BA603752D}" type="parTrans" cxnId="{0E5E3B8B-4D39-4DE7-BA3A-CB7A461AAE11}">
      <dgm:prSet/>
      <dgm:spPr/>
      <dgm:t>
        <a:bodyPr/>
        <a:lstStyle/>
        <a:p>
          <a:endParaRPr lang="en-GB"/>
        </a:p>
      </dgm:t>
    </dgm:pt>
    <dgm:pt modelId="{ED1BE83E-58B0-465B-8303-914DC6386470}" type="sibTrans" cxnId="{0E5E3B8B-4D39-4DE7-BA3A-CB7A461AAE11}">
      <dgm:prSet/>
      <dgm:spPr/>
      <dgm:t>
        <a:bodyPr/>
        <a:lstStyle/>
        <a:p>
          <a:endParaRPr lang="en-GB"/>
        </a:p>
      </dgm:t>
    </dgm:pt>
    <dgm:pt modelId="{6FFADA51-5E5D-4C0A-9478-72EA0F2A09BB}">
      <dgm:prSet phldrT="[Text]"/>
      <dgm:spPr/>
      <dgm:t>
        <a:bodyPr/>
        <a:lstStyle/>
        <a:p>
          <a:r>
            <a:rPr lang="en-GB" dirty="0" smtClean="0"/>
            <a:t>Use creative ways to encourage people to look at animals.</a:t>
          </a:r>
          <a:endParaRPr lang="en-GB" dirty="0"/>
        </a:p>
      </dgm:t>
    </dgm:pt>
    <dgm:pt modelId="{184C4DAA-6FD2-49CC-B85E-CA82E102680A}" type="parTrans" cxnId="{B0AB3EE9-33C8-4452-B531-71C53BEC55D6}">
      <dgm:prSet/>
      <dgm:spPr/>
      <dgm:t>
        <a:bodyPr/>
        <a:lstStyle/>
        <a:p>
          <a:endParaRPr lang="en-GB"/>
        </a:p>
      </dgm:t>
    </dgm:pt>
    <dgm:pt modelId="{DE6B8824-626D-466E-8CDC-2008B838A072}" type="sibTrans" cxnId="{B0AB3EE9-33C8-4452-B531-71C53BEC55D6}">
      <dgm:prSet/>
      <dgm:spPr/>
      <dgm:t>
        <a:bodyPr/>
        <a:lstStyle/>
        <a:p>
          <a:endParaRPr lang="en-GB"/>
        </a:p>
      </dgm:t>
    </dgm:pt>
    <dgm:pt modelId="{D7B98619-DF9B-48EA-BA83-7B973BDF5BE9}">
      <dgm:prSet phldrT="[Text]"/>
      <dgm:spPr/>
      <dgm:t>
        <a:bodyPr/>
        <a:lstStyle/>
        <a:p>
          <a:r>
            <a:rPr lang="en-GB" dirty="0" smtClean="0"/>
            <a:t>Ensure visitors are comfortable (</a:t>
          </a:r>
          <a:r>
            <a:rPr lang="en-GB" dirty="0" err="1" smtClean="0"/>
            <a:t>eg</a:t>
          </a:r>
          <a:r>
            <a:rPr lang="en-GB" dirty="0" smtClean="0"/>
            <a:t>. can sit) during longer activities. </a:t>
          </a:r>
          <a:endParaRPr lang="en-GB" dirty="0"/>
        </a:p>
      </dgm:t>
    </dgm:pt>
    <dgm:pt modelId="{C843541F-7803-4109-A0DA-F8B9FE969D33}" type="parTrans" cxnId="{9B776210-BC03-4B9B-8D86-E66D4CF74FBE}">
      <dgm:prSet/>
      <dgm:spPr/>
      <dgm:t>
        <a:bodyPr/>
        <a:lstStyle/>
        <a:p>
          <a:endParaRPr lang="en-GB"/>
        </a:p>
      </dgm:t>
    </dgm:pt>
    <dgm:pt modelId="{A2B71911-43D6-4266-9789-F6B08E5C1D78}" type="sibTrans" cxnId="{9B776210-BC03-4B9B-8D86-E66D4CF74FBE}">
      <dgm:prSet/>
      <dgm:spPr/>
      <dgm:t>
        <a:bodyPr/>
        <a:lstStyle/>
        <a:p>
          <a:endParaRPr lang="en-GB"/>
        </a:p>
      </dgm:t>
    </dgm:pt>
    <dgm:pt modelId="{B2B6F391-29BC-4E70-83BE-926D304AF92E}">
      <dgm:prSet phldrT="[Text]"/>
      <dgm:spPr>
        <a:solidFill>
          <a:schemeClr val="accent4">
            <a:lumMod val="40000"/>
            <a:lumOff val="60000"/>
          </a:schemeClr>
        </a:solidFill>
      </dgm:spPr>
      <dgm:t>
        <a:bodyPr/>
        <a:lstStyle/>
        <a:p>
          <a:r>
            <a:rPr lang="en-GB" dirty="0" smtClean="0"/>
            <a:t>Outcomes</a:t>
          </a:r>
          <a:endParaRPr lang="en-GB" dirty="0"/>
        </a:p>
      </dgm:t>
    </dgm:pt>
    <dgm:pt modelId="{56E3E7F4-63C5-4F46-86CB-B65FCFB327F9}" type="parTrans" cxnId="{20D6C078-185A-48A5-AF83-FE6F302B6864}">
      <dgm:prSet/>
      <dgm:spPr/>
      <dgm:t>
        <a:bodyPr/>
        <a:lstStyle/>
        <a:p>
          <a:endParaRPr lang="en-GB"/>
        </a:p>
      </dgm:t>
    </dgm:pt>
    <dgm:pt modelId="{6BAF02C3-23EB-4891-AF84-21D0B0E9B391}" type="sibTrans" cxnId="{20D6C078-185A-48A5-AF83-FE6F302B6864}">
      <dgm:prSet/>
      <dgm:spPr/>
      <dgm:t>
        <a:bodyPr/>
        <a:lstStyle/>
        <a:p>
          <a:endParaRPr lang="en-GB"/>
        </a:p>
      </dgm:t>
    </dgm:pt>
    <dgm:pt modelId="{04197EF9-0747-43E3-B8E3-A5EDCEEC7DC1}">
      <dgm:prSet phldrT="[Text]"/>
      <dgm:spPr/>
      <dgm:t>
        <a:bodyPr/>
        <a:lstStyle/>
        <a:p>
          <a:r>
            <a:rPr lang="en-GB" dirty="0" smtClean="0"/>
            <a:t>Zoo visitors feel more connected to ABB.</a:t>
          </a:r>
          <a:endParaRPr lang="en-GB" dirty="0"/>
        </a:p>
      </dgm:t>
    </dgm:pt>
    <dgm:pt modelId="{14809F79-8A06-475D-B160-0AA0C47D9ACF}" type="parTrans" cxnId="{DC6FE0BB-DEEB-43DD-860C-E4D9A7C120EB}">
      <dgm:prSet/>
      <dgm:spPr/>
      <dgm:t>
        <a:bodyPr/>
        <a:lstStyle/>
        <a:p>
          <a:endParaRPr lang="en-GB"/>
        </a:p>
      </dgm:t>
    </dgm:pt>
    <dgm:pt modelId="{F0976120-CA9A-4C7E-B1A4-0C052B36E5D2}" type="sibTrans" cxnId="{DC6FE0BB-DEEB-43DD-860C-E4D9A7C120EB}">
      <dgm:prSet/>
      <dgm:spPr/>
      <dgm:t>
        <a:bodyPr/>
        <a:lstStyle/>
        <a:p>
          <a:endParaRPr lang="en-GB"/>
        </a:p>
      </dgm:t>
    </dgm:pt>
    <dgm:pt modelId="{DE8DA13C-23A2-4E8F-AF72-4D8D0C36B0FE}">
      <dgm:prSet phldrT="[Text]"/>
      <dgm:spPr/>
      <dgm:t>
        <a:bodyPr/>
        <a:lstStyle/>
        <a:p>
          <a:r>
            <a:rPr lang="en-GB" smtClean="0"/>
            <a:t>Zoo </a:t>
          </a:r>
          <a:r>
            <a:rPr lang="en-GB" dirty="0" smtClean="0"/>
            <a:t>visitors feel more motivated to support zoos and their role within the GSMP.</a:t>
          </a:r>
          <a:endParaRPr lang="en-GB" dirty="0"/>
        </a:p>
      </dgm:t>
    </dgm:pt>
    <dgm:pt modelId="{C80791EB-A6DE-4577-B5F0-F7F197ED5FAD}" type="parTrans" cxnId="{839C7E4E-A824-4841-8034-FF8284B20B5B}">
      <dgm:prSet/>
      <dgm:spPr/>
      <dgm:t>
        <a:bodyPr/>
        <a:lstStyle/>
        <a:p>
          <a:endParaRPr lang="en-GB"/>
        </a:p>
      </dgm:t>
    </dgm:pt>
    <dgm:pt modelId="{3CB74BC8-B440-416E-BF0E-E8A4CB060360}" type="sibTrans" cxnId="{839C7E4E-A824-4841-8034-FF8284B20B5B}">
      <dgm:prSet/>
      <dgm:spPr/>
      <dgm:t>
        <a:bodyPr/>
        <a:lstStyle/>
        <a:p>
          <a:endParaRPr lang="en-GB"/>
        </a:p>
      </dgm:t>
    </dgm:pt>
    <dgm:pt modelId="{470E8257-FA64-4F8D-A8E4-8D4C8FA5C6C4}" type="pres">
      <dgm:prSet presAssocID="{DD018DF7-AE97-463D-AE9C-F934E3BE809B}" presName="Name0" presStyleCnt="0">
        <dgm:presLayoutVars>
          <dgm:dir/>
          <dgm:animLvl val="lvl"/>
          <dgm:resizeHandles val="exact"/>
        </dgm:presLayoutVars>
      </dgm:prSet>
      <dgm:spPr/>
      <dgm:t>
        <a:bodyPr/>
        <a:lstStyle/>
        <a:p>
          <a:endParaRPr lang="en-US"/>
        </a:p>
      </dgm:t>
    </dgm:pt>
    <dgm:pt modelId="{0E174771-3483-4813-B8A0-3D2486F44E90}" type="pres">
      <dgm:prSet presAssocID="{05B5D596-B3EF-46A9-A6C5-CF9CDB8522D6}" presName="vertFlow" presStyleCnt="0"/>
      <dgm:spPr/>
    </dgm:pt>
    <dgm:pt modelId="{FC41ED62-72BC-4981-A38C-3AA04C52606A}" type="pres">
      <dgm:prSet presAssocID="{05B5D596-B3EF-46A9-A6C5-CF9CDB8522D6}" presName="header" presStyleLbl="node1" presStyleIdx="0" presStyleCnt="5"/>
      <dgm:spPr/>
      <dgm:t>
        <a:bodyPr/>
        <a:lstStyle/>
        <a:p>
          <a:endParaRPr lang="en-US"/>
        </a:p>
      </dgm:t>
    </dgm:pt>
    <dgm:pt modelId="{7F8F58D1-3ABA-4511-844D-E22AC3F384C6}" type="pres">
      <dgm:prSet presAssocID="{48781859-D974-45B3-B1C2-4A5E10BC1307}" presName="parTrans" presStyleLbl="sibTrans2D1" presStyleIdx="0" presStyleCnt="29"/>
      <dgm:spPr/>
      <dgm:t>
        <a:bodyPr/>
        <a:lstStyle/>
        <a:p>
          <a:endParaRPr lang="en-US"/>
        </a:p>
      </dgm:t>
    </dgm:pt>
    <dgm:pt modelId="{C793A141-3D34-43C0-BBF3-9FF868D79F58}" type="pres">
      <dgm:prSet presAssocID="{75D596D6-B673-4DFC-9ECC-6DA5359D40E9}" presName="child" presStyleLbl="alignAccFollowNode1" presStyleIdx="0" presStyleCnt="29">
        <dgm:presLayoutVars>
          <dgm:chMax val="0"/>
          <dgm:bulletEnabled val="1"/>
        </dgm:presLayoutVars>
      </dgm:prSet>
      <dgm:spPr/>
      <dgm:t>
        <a:bodyPr/>
        <a:lstStyle/>
        <a:p>
          <a:endParaRPr lang="en-GB"/>
        </a:p>
      </dgm:t>
    </dgm:pt>
    <dgm:pt modelId="{5B101997-091D-402E-AF1A-AF4390DA598B}" type="pres">
      <dgm:prSet presAssocID="{B785B192-E891-4D16-8E64-5245BBC05757}" presName="sibTrans" presStyleLbl="sibTrans2D1" presStyleIdx="1" presStyleCnt="29"/>
      <dgm:spPr/>
      <dgm:t>
        <a:bodyPr/>
        <a:lstStyle/>
        <a:p>
          <a:endParaRPr lang="en-US"/>
        </a:p>
      </dgm:t>
    </dgm:pt>
    <dgm:pt modelId="{4E183EF6-F04F-4814-8F7B-4DA3C79976D4}" type="pres">
      <dgm:prSet presAssocID="{C20AFE9F-AE6D-454B-86D8-6252336E18E5}" presName="child" presStyleLbl="alignAccFollowNode1" presStyleIdx="1" presStyleCnt="29">
        <dgm:presLayoutVars>
          <dgm:chMax val="0"/>
          <dgm:bulletEnabled val="1"/>
        </dgm:presLayoutVars>
      </dgm:prSet>
      <dgm:spPr/>
      <dgm:t>
        <a:bodyPr/>
        <a:lstStyle/>
        <a:p>
          <a:endParaRPr lang="en-GB"/>
        </a:p>
      </dgm:t>
    </dgm:pt>
    <dgm:pt modelId="{23BC53C4-A9C6-41EA-8AFB-ADE372CB934B}" type="pres">
      <dgm:prSet presAssocID="{ED1BE83E-58B0-465B-8303-914DC6386470}" presName="sibTrans" presStyleLbl="sibTrans2D1" presStyleIdx="2" presStyleCnt="29"/>
      <dgm:spPr/>
      <dgm:t>
        <a:bodyPr/>
        <a:lstStyle/>
        <a:p>
          <a:endParaRPr lang="en-US"/>
        </a:p>
      </dgm:t>
    </dgm:pt>
    <dgm:pt modelId="{7AB4CBE1-CA86-4999-993D-5253F48DC7C0}" type="pres">
      <dgm:prSet presAssocID="{7A5018F9-53EB-43D2-90F4-24D7083970E1}" presName="child" presStyleLbl="alignAccFollowNode1" presStyleIdx="2" presStyleCnt="29">
        <dgm:presLayoutVars>
          <dgm:chMax val="0"/>
          <dgm:bulletEnabled val="1"/>
        </dgm:presLayoutVars>
      </dgm:prSet>
      <dgm:spPr/>
      <dgm:t>
        <a:bodyPr/>
        <a:lstStyle/>
        <a:p>
          <a:endParaRPr lang="en-GB"/>
        </a:p>
      </dgm:t>
    </dgm:pt>
    <dgm:pt modelId="{5332595A-9C8D-40BA-A1D5-7624DD793C57}" type="pres">
      <dgm:prSet presAssocID="{F44DDD70-8A16-4A4D-8F2B-575AF430BF19}" presName="sibTrans" presStyleLbl="sibTrans2D1" presStyleIdx="3" presStyleCnt="29"/>
      <dgm:spPr/>
      <dgm:t>
        <a:bodyPr/>
        <a:lstStyle/>
        <a:p>
          <a:endParaRPr lang="en-US"/>
        </a:p>
      </dgm:t>
    </dgm:pt>
    <dgm:pt modelId="{FA0C527D-03C7-4BB6-B035-629FB87384A0}" type="pres">
      <dgm:prSet presAssocID="{3C14F750-B57E-4C87-A849-7596D2431D92}" presName="child" presStyleLbl="alignAccFollowNode1" presStyleIdx="3" presStyleCnt="29">
        <dgm:presLayoutVars>
          <dgm:chMax val="0"/>
          <dgm:bulletEnabled val="1"/>
        </dgm:presLayoutVars>
      </dgm:prSet>
      <dgm:spPr/>
      <dgm:t>
        <a:bodyPr/>
        <a:lstStyle/>
        <a:p>
          <a:endParaRPr lang="en-US"/>
        </a:p>
      </dgm:t>
    </dgm:pt>
    <dgm:pt modelId="{A97B9E1A-8551-4901-89A7-6B439BF95E87}" type="pres">
      <dgm:prSet presAssocID="{02A6B324-8B00-4E65-92C9-547F19BE24C3}" presName="sibTrans" presStyleLbl="sibTrans2D1" presStyleIdx="4" presStyleCnt="29"/>
      <dgm:spPr/>
      <dgm:t>
        <a:bodyPr/>
        <a:lstStyle/>
        <a:p>
          <a:endParaRPr lang="en-US"/>
        </a:p>
      </dgm:t>
    </dgm:pt>
    <dgm:pt modelId="{0678CB3B-2968-4AE5-9963-3092D2AE5DD8}" type="pres">
      <dgm:prSet presAssocID="{449133CD-9787-4B94-B966-94B8CA19DD28}" presName="child" presStyleLbl="alignAccFollowNode1" presStyleIdx="4" presStyleCnt="29">
        <dgm:presLayoutVars>
          <dgm:chMax val="0"/>
          <dgm:bulletEnabled val="1"/>
        </dgm:presLayoutVars>
      </dgm:prSet>
      <dgm:spPr/>
      <dgm:t>
        <a:bodyPr/>
        <a:lstStyle/>
        <a:p>
          <a:endParaRPr lang="en-GB"/>
        </a:p>
      </dgm:t>
    </dgm:pt>
    <dgm:pt modelId="{769D90E3-7251-4B3D-9A36-6982626FE229}" type="pres">
      <dgm:prSet presAssocID="{B4115C97-0BD7-44D3-9513-085AC3C808C2}" presName="sibTrans" presStyleLbl="sibTrans2D1" presStyleIdx="5" presStyleCnt="29"/>
      <dgm:spPr/>
      <dgm:t>
        <a:bodyPr/>
        <a:lstStyle/>
        <a:p>
          <a:endParaRPr lang="en-US"/>
        </a:p>
      </dgm:t>
    </dgm:pt>
    <dgm:pt modelId="{30DE254A-EB78-4509-B5D2-0B4D85B29C0F}" type="pres">
      <dgm:prSet presAssocID="{E641F5B6-D796-4B6F-A640-2A2474EFFE98}" presName="child" presStyleLbl="alignAccFollowNode1" presStyleIdx="5" presStyleCnt="29">
        <dgm:presLayoutVars>
          <dgm:chMax val="0"/>
          <dgm:bulletEnabled val="1"/>
        </dgm:presLayoutVars>
      </dgm:prSet>
      <dgm:spPr/>
      <dgm:t>
        <a:bodyPr/>
        <a:lstStyle/>
        <a:p>
          <a:endParaRPr lang="en-GB"/>
        </a:p>
      </dgm:t>
    </dgm:pt>
    <dgm:pt modelId="{97675DF6-42B2-4E0E-B273-46960A074DAB}" type="pres">
      <dgm:prSet presAssocID="{FFE5F9F1-DF70-4910-B45A-057A9BD8287C}" presName="sibTrans" presStyleLbl="sibTrans2D1" presStyleIdx="6" presStyleCnt="29"/>
      <dgm:spPr/>
      <dgm:t>
        <a:bodyPr/>
        <a:lstStyle/>
        <a:p>
          <a:endParaRPr lang="en-US"/>
        </a:p>
      </dgm:t>
    </dgm:pt>
    <dgm:pt modelId="{3791917D-1F7B-41EF-9CF8-4486E32F3556}" type="pres">
      <dgm:prSet presAssocID="{37DA06AE-69F6-4E39-8D07-E1BFA6145BB5}" presName="child" presStyleLbl="alignAccFollowNode1" presStyleIdx="6" presStyleCnt="29">
        <dgm:presLayoutVars>
          <dgm:chMax val="0"/>
          <dgm:bulletEnabled val="1"/>
        </dgm:presLayoutVars>
      </dgm:prSet>
      <dgm:spPr/>
      <dgm:t>
        <a:bodyPr/>
        <a:lstStyle/>
        <a:p>
          <a:endParaRPr lang="en-GB"/>
        </a:p>
      </dgm:t>
    </dgm:pt>
    <dgm:pt modelId="{074F46B3-5300-42AD-BAEA-A456D7A26AAA}" type="pres">
      <dgm:prSet presAssocID="{21B305EE-8083-4D4B-A59D-8035ABB8930D}" presName="sibTrans" presStyleLbl="sibTrans2D1" presStyleIdx="7" presStyleCnt="29"/>
      <dgm:spPr/>
      <dgm:t>
        <a:bodyPr/>
        <a:lstStyle/>
        <a:p>
          <a:endParaRPr lang="en-US"/>
        </a:p>
      </dgm:t>
    </dgm:pt>
    <dgm:pt modelId="{5837BBC1-9F69-480D-970B-330F6109392D}" type="pres">
      <dgm:prSet presAssocID="{4C56D4D5-5260-4F45-A757-404BBC37268F}" presName="child" presStyleLbl="alignAccFollowNode1" presStyleIdx="7" presStyleCnt="29">
        <dgm:presLayoutVars>
          <dgm:chMax val="0"/>
          <dgm:bulletEnabled val="1"/>
        </dgm:presLayoutVars>
      </dgm:prSet>
      <dgm:spPr/>
      <dgm:t>
        <a:bodyPr/>
        <a:lstStyle/>
        <a:p>
          <a:endParaRPr lang="en-GB"/>
        </a:p>
      </dgm:t>
    </dgm:pt>
    <dgm:pt modelId="{868D06C6-281B-4FBC-9B4F-6121CDB57AEC}" type="pres">
      <dgm:prSet presAssocID="{F2C7086F-5AE7-4ED5-AC94-255ADFBA3F6A}" presName="sibTrans" presStyleLbl="sibTrans2D1" presStyleIdx="8" presStyleCnt="29"/>
      <dgm:spPr/>
      <dgm:t>
        <a:bodyPr/>
        <a:lstStyle/>
        <a:p>
          <a:endParaRPr lang="en-US"/>
        </a:p>
      </dgm:t>
    </dgm:pt>
    <dgm:pt modelId="{9FC89915-F873-4792-981D-6C2B9F7F4B86}" type="pres">
      <dgm:prSet presAssocID="{B4F6B295-5022-4E1C-886D-99EFBE06958B}" presName="child" presStyleLbl="alignAccFollowNode1" presStyleIdx="8" presStyleCnt="29">
        <dgm:presLayoutVars>
          <dgm:chMax val="0"/>
          <dgm:bulletEnabled val="1"/>
        </dgm:presLayoutVars>
      </dgm:prSet>
      <dgm:spPr/>
      <dgm:t>
        <a:bodyPr/>
        <a:lstStyle/>
        <a:p>
          <a:endParaRPr lang="en-US"/>
        </a:p>
      </dgm:t>
    </dgm:pt>
    <dgm:pt modelId="{77290216-03F1-4736-8E07-71ACEF833CE0}" type="pres">
      <dgm:prSet presAssocID="{4ED1B0A9-1F2A-487A-9CFC-D26C64CEC642}" presName="sibTrans" presStyleLbl="sibTrans2D1" presStyleIdx="9" presStyleCnt="29"/>
      <dgm:spPr/>
      <dgm:t>
        <a:bodyPr/>
        <a:lstStyle/>
        <a:p>
          <a:endParaRPr lang="en-US"/>
        </a:p>
      </dgm:t>
    </dgm:pt>
    <dgm:pt modelId="{9D23CB14-140B-4903-872B-FD5E927A5C78}" type="pres">
      <dgm:prSet presAssocID="{92445FEE-EB7C-41DD-B2CA-584C47E9FF9E}" presName="child" presStyleLbl="alignAccFollowNode1" presStyleIdx="9" presStyleCnt="29">
        <dgm:presLayoutVars>
          <dgm:chMax val="0"/>
          <dgm:bulletEnabled val="1"/>
        </dgm:presLayoutVars>
      </dgm:prSet>
      <dgm:spPr/>
      <dgm:t>
        <a:bodyPr/>
        <a:lstStyle/>
        <a:p>
          <a:endParaRPr lang="en-US"/>
        </a:p>
      </dgm:t>
    </dgm:pt>
    <dgm:pt modelId="{37F0CA36-B8B5-423A-BF46-579D4FF7D3DB}" type="pres">
      <dgm:prSet presAssocID="{05B5D596-B3EF-46A9-A6C5-CF9CDB8522D6}" presName="hSp" presStyleCnt="0"/>
      <dgm:spPr/>
    </dgm:pt>
    <dgm:pt modelId="{BF9C2089-05E0-4FDC-A6B5-0AA4A72CB637}" type="pres">
      <dgm:prSet presAssocID="{C72BA3E1-91EF-4455-82DC-4143133A4CB0}" presName="vertFlow" presStyleCnt="0"/>
      <dgm:spPr/>
    </dgm:pt>
    <dgm:pt modelId="{3F3F6F19-C793-4A95-85D2-08BAF7C39D7F}" type="pres">
      <dgm:prSet presAssocID="{C72BA3E1-91EF-4455-82DC-4143133A4CB0}" presName="header" presStyleLbl="node1" presStyleIdx="1" presStyleCnt="5"/>
      <dgm:spPr/>
      <dgm:t>
        <a:bodyPr/>
        <a:lstStyle/>
        <a:p>
          <a:endParaRPr lang="en-US"/>
        </a:p>
      </dgm:t>
    </dgm:pt>
    <dgm:pt modelId="{49AC9581-B424-4378-9E99-26EAA0FDAB19}" type="pres">
      <dgm:prSet presAssocID="{02A5C67F-B7CA-4CB1-8854-7F359EB7F3BB}" presName="parTrans" presStyleLbl="sibTrans2D1" presStyleIdx="10" presStyleCnt="29"/>
      <dgm:spPr/>
      <dgm:t>
        <a:bodyPr/>
        <a:lstStyle/>
        <a:p>
          <a:endParaRPr lang="en-US"/>
        </a:p>
      </dgm:t>
    </dgm:pt>
    <dgm:pt modelId="{07A454A9-47B4-481A-9E35-AD53A7302C6A}" type="pres">
      <dgm:prSet presAssocID="{9D80D7AC-3730-41E8-9B9F-171FD29BBA9D}" presName="child" presStyleLbl="alignAccFollowNode1" presStyleIdx="10" presStyleCnt="29">
        <dgm:presLayoutVars>
          <dgm:chMax val="0"/>
          <dgm:bulletEnabled val="1"/>
        </dgm:presLayoutVars>
      </dgm:prSet>
      <dgm:spPr/>
      <dgm:t>
        <a:bodyPr/>
        <a:lstStyle/>
        <a:p>
          <a:endParaRPr lang="en-US"/>
        </a:p>
      </dgm:t>
    </dgm:pt>
    <dgm:pt modelId="{59E06E6A-1ED8-43EB-9987-978B83B1A03B}" type="pres">
      <dgm:prSet presAssocID="{9EB42832-B85F-403A-AE30-63441D93D679}" presName="sibTrans" presStyleLbl="sibTrans2D1" presStyleIdx="11" presStyleCnt="29"/>
      <dgm:spPr/>
      <dgm:t>
        <a:bodyPr/>
        <a:lstStyle/>
        <a:p>
          <a:endParaRPr lang="en-US"/>
        </a:p>
      </dgm:t>
    </dgm:pt>
    <dgm:pt modelId="{0255A01A-3155-4BED-BC82-446177CAC1F7}" type="pres">
      <dgm:prSet presAssocID="{F5360448-A2E9-47D6-B5AF-99987B9A403F}" presName="child" presStyleLbl="alignAccFollowNode1" presStyleIdx="11" presStyleCnt="29">
        <dgm:presLayoutVars>
          <dgm:chMax val="0"/>
          <dgm:bulletEnabled val="1"/>
        </dgm:presLayoutVars>
      </dgm:prSet>
      <dgm:spPr/>
      <dgm:t>
        <a:bodyPr/>
        <a:lstStyle/>
        <a:p>
          <a:endParaRPr lang="en-GB"/>
        </a:p>
      </dgm:t>
    </dgm:pt>
    <dgm:pt modelId="{2D0E06C1-5A16-4DC6-9799-DBAB7CBD07DD}" type="pres">
      <dgm:prSet presAssocID="{74FB237F-3469-4FF8-9D66-A5B0509AC1D2}" presName="sibTrans" presStyleLbl="sibTrans2D1" presStyleIdx="12" presStyleCnt="29"/>
      <dgm:spPr/>
      <dgm:t>
        <a:bodyPr/>
        <a:lstStyle/>
        <a:p>
          <a:endParaRPr lang="en-US"/>
        </a:p>
      </dgm:t>
    </dgm:pt>
    <dgm:pt modelId="{BCBF85A9-FFD7-4267-AE51-70BA3408F2F0}" type="pres">
      <dgm:prSet presAssocID="{F8169B89-0496-4A98-B317-3DB856F7DADE}" presName="child" presStyleLbl="alignAccFollowNode1" presStyleIdx="12" presStyleCnt="29">
        <dgm:presLayoutVars>
          <dgm:chMax val="0"/>
          <dgm:bulletEnabled val="1"/>
        </dgm:presLayoutVars>
      </dgm:prSet>
      <dgm:spPr/>
      <dgm:t>
        <a:bodyPr/>
        <a:lstStyle/>
        <a:p>
          <a:endParaRPr lang="en-GB"/>
        </a:p>
      </dgm:t>
    </dgm:pt>
    <dgm:pt modelId="{FE5BB585-9875-436A-844A-E0D4D9C6ECBA}" type="pres">
      <dgm:prSet presAssocID="{4E57BB2E-C1B8-46F2-9915-942821932317}" presName="sibTrans" presStyleLbl="sibTrans2D1" presStyleIdx="13" presStyleCnt="29"/>
      <dgm:spPr/>
      <dgm:t>
        <a:bodyPr/>
        <a:lstStyle/>
        <a:p>
          <a:endParaRPr lang="en-US"/>
        </a:p>
      </dgm:t>
    </dgm:pt>
    <dgm:pt modelId="{A9E7239A-43B8-4A11-A09F-1BD40C45998F}" type="pres">
      <dgm:prSet presAssocID="{49F6C535-AEDD-422E-8DA1-343F4A9BD63D}" presName="child" presStyleLbl="alignAccFollowNode1" presStyleIdx="13" presStyleCnt="29">
        <dgm:presLayoutVars>
          <dgm:chMax val="0"/>
          <dgm:bulletEnabled val="1"/>
        </dgm:presLayoutVars>
      </dgm:prSet>
      <dgm:spPr/>
      <dgm:t>
        <a:bodyPr/>
        <a:lstStyle/>
        <a:p>
          <a:endParaRPr lang="en-GB"/>
        </a:p>
      </dgm:t>
    </dgm:pt>
    <dgm:pt modelId="{912B8C81-B6AB-4883-A0C3-1B66D9757147}" type="pres">
      <dgm:prSet presAssocID="{CD7F725B-67AB-4AC7-8F9A-F310247910D2}" presName="sibTrans" presStyleLbl="sibTrans2D1" presStyleIdx="14" presStyleCnt="29"/>
      <dgm:spPr/>
      <dgm:t>
        <a:bodyPr/>
        <a:lstStyle/>
        <a:p>
          <a:endParaRPr lang="en-US"/>
        </a:p>
      </dgm:t>
    </dgm:pt>
    <dgm:pt modelId="{A699B261-CD07-4152-9190-6CB353790D81}" type="pres">
      <dgm:prSet presAssocID="{134CC62B-9058-4E98-ABE8-4AA30E3E765E}" presName="child" presStyleLbl="alignAccFollowNode1" presStyleIdx="14" presStyleCnt="29">
        <dgm:presLayoutVars>
          <dgm:chMax val="0"/>
          <dgm:bulletEnabled val="1"/>
        </dgm:presLayoutVars>
      </dgm:prSet>
      <dgm:spPr/>
      <dgm:t>
        <a:bodyPr/>
        <a:lstStyle/>
        <a:p>
          <a:endParaRPr lang="en-GB"/>
        </a:p>
      </dgm:t>
    </dgm:pt>
    <dgm:pt modelId="{01F7AAE1-9916-4848-9A19-D77F646F7527}" type="pres">
      <dgm:prSet presAssocID="{14D3B16A-9626-44AF-A5E7-8AA57C89E3A9}" presName="sibTrans" presStyleLbl="sibTrans2D1" presStyleIdx="15" presStyleCnt="29"/>
      <dgm:spPr/>
      <dgm:t>
        <a:bodyPr/>
        <a:lstStyle/>
        <a:p>
          <a:endParaRPr lang="en-US"/>
        </a:p>
      </dgm:t>
    </dgm:pt>
    <dgm:pt modelId="{9F0B8341-0F1A-4C26-9832-EFDAA7C05BE0}" type="pres">
      <dgm:prSet presAssocID="{AEA12949-D563-4BB5-ABE5-A04BC96E6012}" presName="child" presStyleLbl="alignAccFollowNode1" presStyleIdx="15" presStyleCnt="29">
        <dgm:presLayoutVars>
          <dgm:chMax val="0"/>
          <dgm:bulletEnabled val="1"/>
        </dgm:presLayoutVars>
      </dgm:prSet>
      <dgm:spPr/>
      <dgm:t>
        <a:bodyPr/>
        <a:lstStyle/>
        <a:p>
          <a:endParaRPr lang="en-GB"/>
        </a:p>
      </dgm:t>
    </dgm:pt>
    <dgm:pt modelId="{C4E4D2B0-0550-401B-AF03-B6EB5F54569D}" type="pres">
      <dgm:prSet presAssocID="{C72BA3E1-91EF-4455-82DC-4143133A4CB0}" presName="hSp" presStyleCnt="0"/>
      <dgm:spPr/>
    </dgm:pt>
    <dgm:pt modelId="{8B31F47D-882B-4732-B76C-901416810624}" type="pres">
      <dgm:prSet presAssocID="{67CBAAEB-3A26-4841-BC70-E0A759DE07D6}" presName="vertFlow" presStyleCnt="0"/>
      <dgm:spPr/>
    </dgm:pt>
    <dgm:pt modelId="{EA4A5577-68DE-4BD3-AFDF-5029F5786B34}" type="pres">
      <dgm:prSet presAssocID="{67CBAAEB-3A26-4841-BC70-E0A759DE07D6}" presName="header" presStyleLbl="node1" presStyleIdx="2" presStyleCnt="5"/>
      <dgm:spPr/>
      <dgm:t>
        <a:bodyPr/>
        <a:lstStyle/>
        <a:p>
          <a:endParaRPr lang="en-US"/>
        </a:p>
      </dgm:t>
    </dgm:pt>
    <dgm:pt modelId="{261EF7D3-77D6-419C-BD5C-82A800AC53A7}" type="pres">
      <dgm:prSet presAssocID="{D829A699-5703-42E0-9AD9-1BA3A287CF00}" presName="parTrans" presStyleLbl="sibTrans2D1" presStyleIdx="16" presStyleCnt="29"/>
      <dgm:spPr/>
      <dgm:t>
        <a:bodyPr/>
        <a:lstStyle/>
        <a:p>
          <a:endParaRPr lang="en-US"/>
        </a:p>
      </dgm:t>
    </dgm:pt>
    <dgm:pt modelId="{CC964019-D0ED-4609-B247-A8AD6918B7C7}" type="pres">
      <dgm:prSet presAssocID="{51C13108-15BD-4336-9215-45EE84A8DB57}" presName="child" presStyleLbl="alignAccFollowNode1" presStyleIdx="16" presStyleCnt="29">
        <dgm:presLayoutVars>
          <dgm:chMax val="0"/>
          <dgm:bulletEnabled val="1"/>
        </dgm:presLayoutVars>
      </dgm:prSet>
      <dgm:spPr/>
      <dgm:t>
        <a:bodyPr/>
        <a:lstStyle/>
        <a:p>
          <a:endParaRPr lang="en-GB"/>
        </a:p>
      </dgm:t>
    </dgm:pt>
    <dgm:pt modelId="{1A5552B9-7FC2-492A-8E1A-5E432AAF8775}" type="pres">
      <dgm:prSet presAssocID="{EAAE2293-D10A-497A-B470-55C83DAC31A6}" presName="sibTrans" presStyleLbl="sibTrans2D1" presStyleIdx="17" presStyleCnt="29"/>
      <dgm:spPr/>
      <dgm:t>
        <a:bodyPr/>
        <a:lstStyle/>
        <a:p>
          <a:endParaRPr lang="en-US"/>
        </a:p>
      </dgm:t>
    </dgm:pt>
    <dgm:pt modelId="{1494D9D5-A872-4414-8F2C-85F5537701B2}" type="pres">
      <dgm:prSet presAssocID="{A286E0AD-5656-43B7-907F-503F515384F6}" presName="child" presStyleLbl="alignAccFollowNode1" presStyleIdx="17" presStyleCnt="29">
        <dgm:presLayoutVars>
          <dgm:chMax val="0"/>
          <dgm:bulletEnabled val="1"/>
        </dgm:presLayoutVars>
      </dgm:prSet>
      <dgm:spPr/>
      <dgm:t>
        <a:bodyPr/>
        <a:lstStyle/>
        <a:p>
          <a:endParaRPr lang="en-GB"/>
        </a:p>
      </dgm:t>
    </dgm:pt>
    <dgm:pt modelId="{20F6B0B3-779D-4E7B-8937-5F9DAD5B59C7}" type="pres">
      <dgm:prSet presAssocID="{0D2BBB9C-8B81-4200-99AF-A0486D60F700}" presName="sibTrans" presStyleLbl="sibTrans2D1" presStyleIdx="18" presStyleCnt="29"/>
      <dgm:spPr/>
      <dgm:t>
        <a:bodyPr/>
        <a:lstStyle/>
        <a:p>
          <a:endParaRPr lang="en-US"/>
        </a:p>
      </dgm:t>
    </dgm:pt>
    <dgm:pt modelId="{32431A9A-2BEB-4796-AD87-4816BB38CF71}" type="pres">
      <dgm:prSet presAssocID="{BFD57C8F-B189-41D4-A94D-330FD6C6A7AD}" presName="child" presStyleLbl="alignAccFollowNode1" presStyleIdx="18" presStyleCnt="29">
        <dgm:presLayoutVars>
          <dgm:chMax val="0"/>
          <dgm:bulletEnabled val="1"/>
        </dgm:presLayoutVars>
      </dgm:prSet>
      <dgm:spPr/>
      <dgm:t>
        <a:bodyPr/>
        <a:lstStyle/>
        <a:p>
          <a:endParaRPr lang="en-GB"/>
        </a:p>
      </dgm:t>
    </dgm:pt>
    <dgm:pt modelId="{DE8F5C02-CA17-46F4-BCEE-14B0E425844D}" type="pres">
      <dgm:prSet presAssocID="{C3CD8214-DF06-4912-982F-772236126C36}" presName="sibTrans" presStyleLbl="sibTrans2D1" presStyleIdx="19" presStyleCnt="29"/>
      <dgm:spPr/>
      <dgm:t>
        <a:bodyPr/>
        <a:lstStyle/>
        <a:p>
          <a:endParaRPr lang="en-US"/>
        </a:p>
      </dgm:t>
    </dgm:pt>
    <dgm:pt modelId="{19340F79-8982-4E4D-A2E7-5DF28355152D}" type="pres">
      <dgm:prSet presAssocID="{6FFADA51-5E5D-4C0A-9478-72EA0F2A09BB}" presName="child" presStyleLbl="alignAccFollowNode1" presStyleIdx="19" presStyleCnt="29">
        <dgm:presLayoutVars>
          <dgm:chMax val="0"/>
          <dgm:bulletEnabled val="1"/>
        </dgm:presLayoutVars>
      </dgm:prSet>
      <dgm:spPr/>
      <dgm:t>
        <a:bodyPr/>
        <a:lstStyle/>
        <a:p>
          <a:endParaRPr lang="en-GB"/>
        </a:p>
      </dgm:t>
    </dgm:pt>
    <dgm:pt modelId="{3E71FAB2-8AE2-45C6-9DC4-9BA6947EF0E5}" type="pres">
      <dgm:prSet presAssocID="{DE6B8824-626D-466E-8CDC-2008B838A072}" presName="sibTrans" presStyleLbl="sibTrans2D1" presStyleIdx="20" presStyleCnt="29"/>
      <dgm:spPr/>
      <dgm:t>
        <a:bodyPr/>
        <a:lstStyle/>
        <a:p>
          <a:endParaRPr lang="en-US"/>
        </a:p>
      </dgm:t>
    </dgm:pt>
    <dgm:pt modelId="{72066C12-6538-4A65-8EB6-919F3309BC6C}" type="pres">
      <dgm:prSet presAssocID="{D7B98619-DF9B-48EA-BA83-7B973BDF5BE9}" presName="child" presStyleLbl="alignAccFollowNode1" presStyleIdx="20" presStyleCnt="29">
        <dgm:presLayoutVars>
          <dgm:chMax val="0"/>
          <dgm:bulletEnabled val="1"/>
        </dgm:presLayoutVars>
      </dgm:prSet>
      <dgm:spPr/>
      <dgm:t>
        <a:bodyPr/>
        <a:lstStyle/>
        <a:p>
          <a:endParaRPr lang="en-GB"/>
        </a:p>
      </dgm:t>
    </dgm:pt>
    <dgm:pt modelId="{4B320694-EACA-4ADE-BF93-0C2AC7EF1A50}" type="pres">
      <dgm:prSet presAssocID="{67CBAAEB-3A26-4841-BC70-E0A759DE07D6}" presName="hSp" presStyleCnt="0"/>
      <dgm:spPr/>
    </dgm:pt>
    <dgm:pt modelId="{6672DEAF-C868-4CF2-826E-6A7693532B34}" type="pres">
      <dgm:prSet presAssocID="{B2B6F391-29BC-4E70-83BE-926D304AF92E}" presName="vertFlow" presStyleCnt="0"/>
      <dgm:spPr/>
    </dgm:pt>
    <dgm:pt modelId="{263A450A-DFE9-4F06-BC17-3664AF091D71}" type="pres">
      <dgm:prSet presAssocID="{B2B6F391-29BC-4E70-83BE-926D304AF92E}" presName="header" presStyleLbl="node1" presStyleIdx="3" presStyleCnt="5"/>
      <dgm:spPr/>
      <dgm:t>
        <a:bodyPr/>
        <a:lstStyle/>
        <a:p>
          <a:endParaRPr lang="en-US"/>
        </a:p>
      </dgm:t>
    </dgm:pt>
    <dgm:pt modelId="{1C5B90FB-90B0-4F06-80A2-AC29FD2D0688}" type="pres">
      <dgm:prSet presAssocID="{2753D2E0-0351-41C3-86BB-682852D96593}" presName="parTrans" presStyleLbl="sibTrans2D1" presStyleIdx="21" presStyleCnt="29"/>
      <dgm:spPr/>
      <dgm:t>
        <a:bodyPr/>
        <a:lstStyle/>
        <a:p>
          <a:endParaRPr lang="en-US"/>
        </a:p>
      </dgm:t>
    </dgm:pt>
    <dgm:pt modelId="{806EB998-BCE8-4F8F-B005-32DD55A149E4}" type="pres">
      <dgm:prSet presAssocID="{CC7D3339-DC01-455E-BA9D-6E5AFD06B8E5}" presName="child" presStyleLbl="alignAccFollowNode1" presStyleIdx="21" presStyleCnt="29">
        <dgm:presLayoutVars>
          <dgm:chMax val="0"/>
          <dgm:bulletEnabled val="1"/>
        </dgm:presLayoutVars>
      </dgm:prSet>
      <dgm:spPr/>
      <dgm:t>
        <a:bodyPr/>
        <a:lstStyle/>
        <a:p>
          <a:endParaRPr lang="en-GB"/>
        </a:p>
      </dgm:t>
    </dgm:pt>
    <dgm:pt modelId="{24D27191-FBF6-441F-A10E-E8A0492C2BE2}" type="pres">
      <dgm:prSet presAssocID="{5F898720-4629-452F-8353-BE2BF3CDEC49}" presName="sibTrans" presStyleLbl="sibTrans2D1" presStyleIdx="22" presStyleCnt="29"/>
      <dgm:spPr/>
      <dgm:t>
        <a:bodyPr/>
        <a:lstStyle/>
        <a:p>
          <a:endParaRPr lang="en-US"/>
        </a:p>
      </dgm:t>
    </dgm:pt>
    <dgm:pt modelId="{E0799C89-DB19-427C-91FF-426A0D7A564C}" type="pres">
      <dgm:prSet presAssocID="{04197EF9-0747-43E3-B8E3-A5EDCEEC7DC1}" presName="child" presStyleLbl="alignAccFollowNode1" presStyleIdx="22" presStyleCnt="29">
        <dgm:presLayoutVars>
          <dgm:chMax val="0"/>
          <dgm:bulletEnabled val="1"/>
        </dgm:presLayoutVars>
      </dgm:prSet>
      <dgm:spPr/>
      <dgm:t>
        <a:bodyPr/>
        <a:lstStyle/>
        <a:p>
          <a:endParaRPr lang="en-GB"/>
        </a:p>
      </dgm:t>
    </dgm:pt>
    <dgm:pt modelId="{C00B854B-1127-4499-88B8-2D4C39E60810}" type="pres">
      <dgm:prSet presAssocID="{F0976120-CA9A-4C7E-B1A4-0C052B36E5D2}" presName="sibTrans" presStyleLbl="sibTrans2D1" presStyleIdx="23" presStyleCnt="29"/>
      <dgm:spPr/>
      <dgm:t>
        <a:bodyPr/>
        <a:lstStyle/>
        <a:p>
          <a:endParaRPr lang="en-US"/>
        </a:p>
      </dgm:t>
    </dgm:pt>
    <dgm:pt modelId="{998AA156-617D-40C4-A1EB-75766CDF092B}" type="pres">
      <dgm:prSet presAssocID="{911CF0F8-0471-4742-9F08-F47F9E2E52EB}" presName="child" presStyleLbl="alignAccFollowNode1" presStyleIdx="23" presStyleCnt="29">
        <dgm:presLayoutVars>
          <dgm:chMax val="0"/>
          <dgm:bulletEnabled val="1"/>
        </dgm:presLayoutVars>
      </dgm:prSet>
      <dgm:spPr/>
      <dgm:t>
        <a:bodyPr/>
        <a:lstStyle/>
        <a:p>
          <a:endParaRPr lang="en-US"/>
        </a:p>
      </dgm:t>
    </dgm:pt>
    <dgm:pt modelId="{3F8B55F6-2858-4EB3-8366-DC8015C51441}" type="pres">
      <dgm:prSet presAssocID="{E198F58B-A729-4A4A-8479-364330D325A4}" presName="sibTrans" presStyleLbl="sibTrans2D1" presStyleIdx="24" presStyleCnt="29"/>
      <dgm:spPr/>
      <dgm:t>
        <a:bodyPr/>
        <a:lstStyle/>
        <a:p>
          <a:endParaRPr lang="en-US"/>
        </a:p>
      </dgm:t>
    </dgm:pt>
    <dgm:pt modelId="{92B3D0E7-0C7D-4DAE-82B9-ACA1BB24E38A}" type="pres">
      <dgm:prSet presAssocID="{FEAC7F96-8D3E-4853-8B51-335F45C7C383}" presName="child" presStyleLbl="alignAccFollowNode1" presStyleIdx="24" presStyleCnt="29">
        <dgm:presLayoutVars>
          <dgm:chMax val="0"/>
          <dgm:bulletEnabled val="1"/>
        </dgm:presLayoutVars>
      </dgm:prSet>
      <dgm:spPr/>
      <dgm:t>
        <a:bodyPr/>
        <a:lstStyle/>
        <a:p>
          <a:endParaRPr lang="en-GB"/>
        </a:p>
      </dgm:t>
    </dgm:pt>
    <dgm:pt modelId="{43BFE0E6-BAEA-4F1E-AF32-EBFE623C605F}" type="pres">
      <dgm:prSet presAssocID="{481FFC64-921C-4294-A868-DA239FBDC891}" presName="sibTrans" presStyleLbl="sibTrans2D1" presStyleIdx="25" presStyleCnt="29"/>
      <dgm:spPr/>
      <dgm:t>
        <a:bodyPr/>
        <a:lstStyle/>
        <a:p>
          <a:endParaRPr lang="en-US"/>
        </a:p>
      </dgm:t>
    </dgm:pt>
    <dgm:pt modelId="{B203BE1D-8C44-4FC1-85D0-69D582E54DFF}" type="pres">
      <dgm:prSet presAssocID="{DE8DA13C-23A2-4E8F-AF72-4D8D0C36B0FE}" presName="child" presStyleLbl="alignAccFollowNode1" presStyleIdx="25" presStyleCnt="29">
        <dgm:presLayoutVars>
          <dgm:chMax val="0"/>
          <dgm:bulletEnabled val="1"/>
        </dgm:presLayoutVars>
      </dgm:prSet>
      <dgm:spPr/>
      <dgm:t>
        <a:bodyPr/>
        <a:lstStyle/>
        <a:p>
          <a:endParaRPr lang="en-US"/>
        </a:p>
      </dgm:t>
    </dgm:pt>
    <dgm:pt modelId="{26769872-D7B8-416B-8A25-820BA2E7E201}" type="pres">
      <dgm:prSet presAssocID="{3CB74BC8-B440-416E-BF0E-E8A4CB060360}" presName="sibTrans" presStyleLbl="sibTrans2D1" presStyleIdx="26" presStyleCnt="29"/>
      <dgm:spPr/>
      <dgm:t>
        <a:bodyPr/>
        <a:lstStyle/>
        <a:p>
          <a:endParaRPr lang="en-US"/>
        </a:p>
      </dgm:t>
    </dgm:pt>
    <dgm:pt modelId="{5941DDB5-BFC4-4816-8D84-E8154803CD12}" type="pres">
      <dgm:prSet presAssocID="{E4668981-958D-4887-A5DA-AB6806F6ACEB}" presName="child" presStyleLbl="alignAccFollowNode1" presStyleIdx="26" presStyleCnt="29">
        <dgm:presLayoutVars>
          <dgm:chMax val="0"/>
          <dgm:bulletEnabled val="1"/>
        </dgm:presLayoutVars>
      </dgm:prSet>
      <dgm:spPr/>
      <dgm:t>
        <a:bodyPr/>
        <a:lstStyle/>
        <a:p>
          <a:endParaRPr lang="en-GB"/>
        </a:p>
      </dgm:t>
    </dgm:pt>
    <dgm:pt modelId="{5F1ADEE8-AC97-4E4E-A35D-D8F0EB8A5FE5}" type="pres">
      <dgm:prSet presAssocID="{B2B6F391-29BC-4E70-83BE-926D304AF92E}" presName="hSp" presStyleCnt="0"/>
      <dgm:spPr/>
    </dgm:pt>
    <dgm:pt modelId="{134984D2-A449-4AB8-B773-CAA2CAEE8EE6}" type="pres">
      <dgm:prSet presAssocID="{E0DE6F36-FEF9-478A-A0F3-A76E1F88B285}" presName="vertFlow" presStyleCnt="0"/>
      <dgm:spPr/>
    </dgm:pt>
    <dgm:pt modelId="{BE6A99E9-C04A-4463-90E4-6BCC9BC879D7}" type="pres">
      <dgm:prSet presAssocID="{E0DE6F36-FEF9-478A-A0F3-A76E1F88B285}" presName="header" presStyleLbl="node1" presStyleIdx="4" presStyleCnt="5"/>
      <dgm:spPr/>
      <dgm:t>
        <a:bodyPr/>
        <a:lstStyle/>
        <a:p>
          <a:endParaRPr lang="en-GB"/>
        </a:p>
      </dgm:t>
    </dgm:pt>
    <dgm:pt modelId="{986507F5-FD0A-4174-99DA-7EE7219093C2}" type="pres">
      <dgm:prSet presAssocID="{DF950C70-B4E4-4467-84F7-8C93AD2BDDAE}" presName="parTrans" presStyleLbl="sibTrans2D1" presStyleIdx="27" presStyleCnt="29"/>
      <dgm:spPr/>
      <dgm:t>
        <a:bodyPr/>
        <a:lstStyle/>
        <a:p>
          <a:endParaRPr lang="en-US"/>
        </a:p>
      </dgm:t>
    </dgm:pt>
    <dgm:pt modelId="{1C77EE5E-11EC-46F0-BC93-D9448FA4FE3A}" type="pres">
      <dgm:prSet presAssocID="{2E61E0CB-40A3-4DE9-B732-9D2137D8896B}" presName="child" presStyleLbl="alignAccFollowNode1" presStyleIdx="27" presStyleCnt="29">
        <dgm:presLayoutVars>
          <dgm:chMax val="0"/>
          <dgm:bulletEnabled val="1"/>
        </dgm:presLayoutVars>
      </dgm:prSet>
      <dgm:spPr/>
      <dgm:t>
        <a:bodyPr/>
        <a:lstStyle/>
        <a:p>
          <a:endParaRPr lang="en-GB"/>
        </a:p>
      </dgm:t>
    </dgm:pt>
    <dgm:pt modelId="{2834F20A-CEF0-415C-8E4C-DC1268644215}" type="pres">
      <dgm:prSet presAssocID="{28541C1B-D1A2-47C9-9B13-2244193B96C3}" presName="sibTrans" presStyleLbl="sibTrans2D1" presStyleIdx="28" presStyleCnt="29"/>
      <dgm:spPr/>
      <dgm:t>
        <a:bodyPr/>
        <a:lstStyle/>
        <a:p>
          <a:endParaRPr lang="en-US"/>
        </a:p>
      </dgm:t>
    </dgm:pt>
    <dgm:pt modelId="{A20E35FE-2BEE-4DCD-A698-32EBD17FE5EC}" type="pres">
      <dgm:prSet presAssocID="{BE662982-F83D-4F21-A5BC-1B97BD5520D8}" presName="child" presStyleLbl="alignAccFollowNode1" presStyleIdx="28" presStyleCnt="29">
        <dgm:presLayoutVars>
          <dgm:chMax val="0"/>
          <dgm:bulletEnabled val="1"/>
        </dgm:presLayoutVars>
      </dgm:prSet>
      <dgm:spPr/>
      <dgm:t>
        <a:bodyPr/>
        <a:lstStyle/>
        <a:p>
          <a:endParaRPr lang="en-GB"/>
        </a:p>
      </dgm:t>
    </dgm:pt>
  </dgm:ptLst>
  <dgm:cxnLst>
    <dgm:cxn modelId="{9B776210-BC03-4B9B-8D86-E66D4CF74FBE}" srcId="{67CBAAEB-3A26-4841-BC70-E0A759DE07D6}" destId="{D7B98619-DF9B-48EA-BA83-7B973BDF5BE9}" srcOrd="4" destOrd="0" parTransId="{C843541F-7803-4109-A0DA-F8B9FE969D33}" sibTransId="{A2B71911-43D6-4266-9789-F6B08E5C1D78}"/>
    <dgm:cxn modelId="{5C38C969-043D-42B3-B07E-E59B2E500212}" srcId="{DD018DF7-AE97-463D-AE9C-F934E3BE809B}" destId="{E0DE6F36-FEF9-478A-A0F3-A76E1F88B285}" srcOrd="4" destOrd="0" parTransId="{CD7CCC3D-9AD3-4C30-A517-16DD52821333}" sibTransId="{732F0BA4-34A8-4D6E-82AD-2425094BACBB}"/>
    <dgm:cxn modelId="{8F706005-5375-4448-B2D6-CCC57BA4C084}" type="presOf" srcId="{28541C1B-D1A2-47C9-9B13-2244193B96C3}" destId="{2834F20A-CEF0-415C-8E4C-DC1268644215}" srcOrd="0" destOrd="0" presId="urn:microsoft.com/office/officeart/2005/8/layout/lProcess1"/>
    <dgm:cxn modelId="{DC6FE0BB-DEEB-43DD-860C-E4D9A7C120EB}" srcId="{B2B6F391-29BC-4E70-83BE-926D304AF92E}" destId="{04197EF9-0747-43E3-B8E3-A5EDCEEC7DC1}" srcOrd="1" destOrd="0" parTransId="{14809F79-8A06-475D-B160-0AA0C47D9ACF}" sibTransId="{F0976120-CA9A-4C7E-B1A4-0C052B36E5D2}"/>
    <dgm:cxn modelId="{8B107C23-2708-48FF-BAA1-4BF02E8CEDB3}" type="presOf" srcId="{EAAE2293-D10A-497A-B470-55C83DAC31A6}" destId="{1A5552B9-7FC2-492A-8E1A-5E432AAF8775}" srcOrd="0" destOrd="0" presId="urn:microsoft.com/office/officeart/2005/8/layout/lProcess1"/>
    <dgm:cxn modelId="{18861358-058B-4812-A062-E8A89CFDF550}" type="presOf" srcId="{21B305EE-8083-4D4B-A59D-8035ABB8930D}" destId="{074F46B3-5300-42AD-BAEA-A456D7A26AAA}" srcOrd="0" destOrd="0" presId="urn:microsoft.com/office/officeart/2005/8/layout/lProcess1"/>
    <dgm:cxn modelId="{49F7A309-D5F1-457F-8D05-C388398BB4C1}" srcId="{C72BA3E1-91EF-4455-82DC-4143133A4CB0}" destId="{F5360448-A2E9-47D6-B5AF-99987B9A403F}" srcOrd="1" destOrd="0" parTransId="{8C05E9B6-3412-4E1A-9658-20A4D8CEC839}" sibTransId="{74FB237F-3469-4FF8-9D66-A5B0509AC1D2}"/>
    <dgm:cxn modelId="{849385AE-C02A-4509-813F-219C0F5071A1}" type="presOf" srcId="{D829A699-5703-42E0-9AD9-1BA3A287CF00}" destId="{261EF7D3-77D6-419C-BD5C-82A800AC53A7}" srcOrd="0" destOrd="0" presId="urn:microsoft.com/office/officeart/2005/8/layout/lProcess1"/>
    <dgm:cxn modelId="{1CBFB89C-F16C-4D07-8BB6-EB798C2BDE70}" srcId="{05B5D596-B3EF-46A9-A6C5-CF9CDB8522D6}" destId="{4C56D4D5-5260-4F45-A757-404BBC37268F}" srcOrd="7" destOrd="0" parTransId="{64DDC21C-BCCB-4018-BFCD-0E26322F70D7}" sibTransId="{F2C7086F-5AE7-4ED5-AC94-255ADFBA3F6A}"/>
    <dgm:cxn modelId="{EE72C9CC-18F4-45BB-BC31-064100EE44CD}" type="presOf" srcId="{5F898720-4629-452F-8353-BE2BF3CDEC49}" destId="{24D27191-FBF6-441F-A10E-E8A0492C2BE2}" srcOrd="0" destOrd="0" presId="urn:microsoft.com/office/officeart/2005/8/layout/lProcess1"/>
    <dgm:cxn modelId="{E150002F-AE4F-421D-9346-3E5CB873B74B}" srcId="{05B5D596-B3EF-46A9-A6C5-CF9CDB8522D6}" destId="{37DA06AE-69F6-4E39-8D07-E1BFA6145BB5}" srcOrd="6" destOrd="0" parTransId="{4F8C7896-F1E5-4F39-A41F-9D691B0EA936}" sibTransId="{21B305EE-8083-4D4B-A59D-8035ABB8930D}"/>
    <dgm:cxn modelId="{C0B70EF9-3E7F-4286-BF5E-28252F111603}" type="presOf" srcId="{F5360448-A2E9-47D6-B5AF-99987B9A403F}" destId="{0255A01A-3155-4BED-BC82-446177CAC1F7}" srcOrd="0" destOrd="0" presId="urn:microsoft.com/office/officeart/2005/8/layout/lProcess1"/>
    <dgm:cxn modelId="{70A29D37-A126-4AC0-9B2D-323D0A44D0A3}" type="presOf" srcId="{2753D2E0-0351-41C3-86BB-682852D96593}" destId="{1C5B90FB-90B0-4F06-80A2-AC29FD2D0688}" srcOrd="0" destOrd="0" presId="urn:microsoft.com/office/officeart/2005/8/layout/lProcess1"/>
    <dgm:cxn modelId="{07BB974D-081B-4E0C-8CAF-37033DDAD92F}" srcId="{C72BA3E1-91EF-4455-82DC-4143133A4CB0}" destId="{134CC62B-9058-4E98-ABE8-4AA30E3E765E}" srcOrd="4" destOrd="0" parTransId="{A81C8CA8-DFC5-4B45-9B9F-D1B0A04F6923}" sibTransId="{14D3B16A-9626-44AF-A5E7-8AA57C89E3A9}"/>
    <dgm:cxn modelId="{F354A6B6-71D2-4D39-856D-E8E439A91993}" srcId="{B2B6F391-29BC-4E70-83BE-926D304AF92E}" destId="{E4668981-958D-4887-A5DA-AB6806F6ACEB}" srcOrd="5" destOrd="0" parTransId="{26BA6BF8-4A3C-45AD-B6D9-AA565CD00E54}" sibTransId="{9AA4E4AF-9B29-46AC-82E2-4F2FEEA73152}"/>
    <dgm:cxn modelId="{2CA81B32-7BFA-48D3-9303-7C2801A275D7}" type="presOf" srcId="{04197EF9-0747-43E3-B8E3-A5EDCEEC7DC1}" destId="{E0799C89-DB19-427C-91FF-426A0D7A564C}" srcOrd="0" destOrd="0" presId="urn:microsoft.com/office/officeart/2005/8/layout/lProcess1"/>
    <dgm:cxn modelId="{8B8CCCF3-FB92-4DF9-87E8-846ED1971EB4}" type="presOf" srcId="{AEA12949-D563-4BB5-ABE5-A04BC96E6012}" destId="{9F0B8341-0F1A-4C26-9832-EFDAA7C05BE0}" srcOrd="0" destOrd="0" presId="urn:microsoft.com/office/officeart/2005/8/layout/lProcess1"/>
    <dgm:cxn modelId="{0E5E3B8B-4D39-4DE7-BA3A-CB7A461AAE11}" srcId="{05B5D596-B3EF-46A9-A6C5-CF9CDB8522D6}" destId="{C20AFE9F-AE6D-454B-86D8-6252336E18E5}" srcOrd="1" destOrd="0" parTransId="{6974C3D8-8A9D-4E1C-8D57-314BA603752D}" sibTransId="{ED1BE83E-58B0-465B-8303-914DC6386470}"/>
    <dgm:cxn modelId="{416E4A51-916C-4954-BCEA-91A2347A5FC7}" srcId="{DD018DF7-AE97-463D-AE9C-F934E3BE809B}" destId="{05B5D596-B3EF-46A9-A6C5-CF9CDB8522D6}" srcOrd="0" destOrd="0" parTransId="{22B4D9C6-2410-43BF-B9C9-6418DD2D668C}" sibTransId="{94CE4039-FA9A-4337-8D3C-D39A8FBB62CC}"/>
    <dgm:cxn modelId="{6024D6D2-C314-46BC-B9BF-4AAD777C0D81}" type="presOf" srcId="{134CC62B-9058-4E98-ABE8-4AA30E3E765E}" destId="{A699B261-CD07-4152-9190-6CB353790D81}" srcOrd="0" destOrd="0" presId="urn:microsoft.com/office/officeart/2005/8/layout/lProcess1"/>
    <dgm:cxn modelId="{6BFCD4F4-B83B-428D-AC4C-6283218EB525}" type="presOf" srcId="{C3CD8214-DF06-4912-982F-772236126C36}" destId="{DE8F5C02-CA17-46F4-BCEE-14B0E425844D}" srcOrd="0" destOrd="0" presId="urn:microsoft.com/office/officeart/2005/8/layout/lProcess1"/>
    <dgm:cxn modelId="{57055AB8-8B1F-4F86-B2C9-A9F78EBCEF87}" type="presOf" srcId="{4E57BB2E-C1B8-46F2-9915-942821932317}" destId="{FE5BB585-9875-436A-844A-E0D4D9C6ECBA}" srcOrd="0" destOrd="0" presId="urn:microsoft.com/office/officeart/2005/8/layout/lProcess1"/>
    <dgm:cxn modelId="{478CD303-19F4-4FBE-AED0-DC37732BFAA9}" type="presOf" srcId="{DD018DF7-AE97-463D-AE9C-F934E3BE809B}" destId="{470E8257-FA64-4F8D-A8E4-8D4C8FA5C6C4}" srcOrd="0" destOrd="0" presId="urn:microsoft.com/office/officeart/2005/8/layout/lProcess1"/>
    <dgm:cxn modelId="{70DF3ABC-33BC-4EEF-85CB-964A09B8130C}" type="presOf" srcId="{449133CD-9787-4B94-B966-94B8CA19DD28}" destId="{0678CB3B-2968-4AE5-9963-3092D2AE5DD8}" srcOrd="0" destOrd="0" presId="urn:microsoft.com/office/officeart/2005/8/layout/lProcess1"/>
    <dgm:cxn modelId="{E1DA7FEE-E69A-4E4D-AF11-57B1BE98EB4D}" srcId="{B2B6F391-29BC-4E70-83BE-926D304AF92E}" destId="{FEAC7F96-8D3E-4853-8B51-335F45C7C383}" srcOrd="3" destOrd="0" parTransId="{DABF32CA-230F-48C2-9BC6-133A3DA8ECF3}" sibTransId="{481FFC64-921C-4294-A868-DA239FBDC891}"/>
    <dgm:cxn modelId="{A7ECD4DC-1014-4764-BE44-9254D70242CC}" type="presOf" srcId="{CC7D3339-DC01-455E-BA9D-6E5AFD06B8E5}" destId="{806EB998-BCE8-4F8F-B005-32DD55A149E4}" srcOrd="0" destOrd="0" presId="urn:microsoft.com/office/officeart/2005/8/layout/lProcess1"/>
    <dgm:cxn modelId="{294DCDCD-B081-4C0E-A9AA-015B8A465BFC}" srcId="{67CBAAEB-3A26-4841-BC70-E0A759DE07D6}" destId="{BFD57C8F-B189-41D4-A94D-330FD6C6A7AD}" srcOrd="2" destOrd="0" parTransId="{5A33FBC7-D251-497F-8573-DB9F5E4E6DF7}" sibTransId="{C3CD8214-DF06-4912-982F-772236126C36}"/>
    <dgm:cxn modelId="{4778CE4F-D073-44BB-914C-010AD70B1CB9}" type="presOf" srcId="{05B5D596-B3EF-46A9-A6C5-CF9CDB8522D6}" destId="{FC41ED62-72BC-4981-A38C-3AA04C52606A}" srcOrd="0" destOrd="0" presId="urn:microsoft.com/office/officeart/2005/8/layout/lProcess1"/>
    <dgm:cxn modelId="{7F987BDB-6BB9-44D1-91AC-FF563C370662}" type="presOf" srcId="{911CF0F8-0471-4742-9F08-F47F9E2E52EB}" destId="{998AA156-617D-40C4-A1EB-75766CDF092B}" srcOrd="0" destOrd="0" presId="urn:microsoft.com/office/officeart/2005/8/layout/lProcess1"/>
    <dgm:cxn modelId="{B0AB3EE9-33C8-4452-B531-71C53BEC55D6}" srcId="{67CBAAEB-3A26-4841-BC70-E0A759DE07D6}" destId="{6FFADA51-5E5D-4C0A-9478-72EA0F2A09BB}" srcOrd="3" destOrd="0" parTransId="{184C4DAA-6FD2-49CC-B85E-CA82E102680A}" sibTransId="{DE6B8824-626D-466E-8CDC-2008B838A072}"/>
    <dgm:cxn modelId="{80FAD72E-5BE4-4753-989E-B5BC491DFE1E}" type="presOf" srcId="{2E61E0CB-40A3-4DE9-B732-9D2137D8896B}" destId="{1C77EE5E-11EC-46F0-BC93-D9448FA4FE3A}" srcOrd="0" destOrd="0" presId="urn:microsoft.com/office/officeart/2005/8/layout/lProcess1"/>
    <dgm:cxn modelId="{866557D1-C668-4AD4-949D-C6D59E848E13}" srcId="{67CBAAEB-3A26-4841-BC70-E0A759DE07D6}" destId="{51C13108-15BD-4336-9215-45EE84A8DB57}" srcOrd="0" destOrd="0" parTransId="{D829A699-5703-42E0-9AD9-1BA3A287CF00}" sibTransId="{EAAE2293-D10A-497A-B470-55C83DAC31A6}"/>
    <dgm:cxn modelId="{A28A19BC-EB5E-4734-8843-D7B20C5EE5FB}" srcId="{05B5D596-B3EF-46A9-A6C5-CF9CDB8522D6}" destId="{75D596D6-B673-4DFC-9ECC-6DA5359D40E9}" srcOrd="0" destOrd="0" parTransId="{48781859-D974-45B3-B1C2-4A5E10BC1307}" sibTransId="{B785B192-E891-4D16-8E64-5245BBC05757}"/>
    <dgm:cxn modelId="{5F8FCD6D-0832-416A-8B9F-07693539ECC5}" type="presOf" srcId="{51C13108-15BD-4336-9215-45EE84A8DB57}" destId="{CC964019-D0ED-4609-B247-A8AD6918B7C7}" srcOrd="0" destOrd="0" presId="urn:microsoft.com/office/officeart/2005/8/layout/lProcess1"/>
    <dgm:cxn modelId="{FF949316-38CC-4B82-A97F-8C5F530BBD0B}" srcId="{05B5D596-B3EF-46A9-A6C5-CF9CDB8522D6}" destId="{449133CD-9787-4B94-B966-94B8CA19DD28}" srcOrd="4" destOrd="0" parTransId="{CA34471C-5E23-48B4-B68F-9F754F0DD208}" sibTransId="{B4115C97-0BD7-44D3-9513-085AC3C808C2}"/>
    <dgm:cxn modelId="{3C5FC582-2B26-48F3-B2E3-4EE3EBBCD203}" type="presOf" srcId="{3CB74BC8-B440-416E-BF0E-E8A4CB060360}" destId="{26769872-D7B8-416B-8A25-820BA2E7E201}" srcOrd="0" destOrd="0" presId="urn:microsoft.com/office/officeart/2005/8/layout/lProcess1"/>
    <dgm:cxn modelId="{18AEB9B5-5F28-4E6C-B640-5A595196CFB1}" type="presOf" srcId="{ED1BE83E-58B0-465B-8303-914DC6386470}" destId="{23BC53C4-A9C6-41EA-8AFB-ADE372CB934B}" srcOrd="0" destOrd="0" presId="urn:microsoft.com/office/officeart/2005/8/layout/lProcess1"/>
    <dgm:cxn modelId="{69FFA363-5931-4FB0-BB79-7D458DE4721C}" type="presOf" srcId="{9D80D7AC-3730-41E8-9B9F-171FD29BBA9D}" destId="{07A454A9-47B4-481A-9E35-AD53A7302C6A}" srcOrd="0" destOrd="0" presId="urn:microsoft.com/office/officeart/2005/8/layout/lProcess1"/>
    <dgm:cxn modelId="{1184B035-E963-405C-A663-FA5EF556437E}" type="presOf" srcId="{02A5C67F-B7CA-4CB1-8854-7F359EB7F3BB}" destId="{49AC9581-B424-4378-9E99-26EAA0FDAB19}" srcOrd="0" destOrd="0" presId="urn:microsoft.com/office/officeart/2005/8/layout/lProcess1"/>
    <dgm:cxn modelId="{075FEF1C-301D-4AA7-9F19-0CEDDABF44C9}" srcId="{C72BA3E1-91EF-4455-82DC-4143133A4CB0}" destId="{F8169B89-0496-4A98-B317-3DB856F7DADE}" srcOrd="2" destOrd="0" parTransId="{3887A64D-0D5A-43C8-BDAB-78D345413B31}" sibTransId="{4E57BB2E-C1B8-46F2-9915-942821932317}"/>
    <dgm:cxn modelId="{ACB49097-E04F-4F17-A44E-F198DFC98043}" type="presOf" srcId="{C72BA3E1-91EF-4455-82DC-4143133A4CB0}" destId="{3F3F6F19-C793-4A95-85D2-08BAF7C39D7F}" srcOrd="0" destOrd="0" presId="urn:microsoft.com/office/officeart/2005/8/layout/lProcess1"/>
    <dgm:cxn modelId="{238E45CD-9321-4070-B7C4-7CF9990D4C68}" srcId="{67CBAAEB-3A26-4841-BC70-E0A759DE07D6}" destId="{A286E0AD-5656-43B7-907F-503F515384F6}" srcOrd="1" destOrd="0" parTransId="{AD436693-912C-434F-AC9E-73FB2710A8B5}" sibTransId="{0D2BBB9C-8B81-4200-99AF-A0486D60F700}"/>
    <dgm:cxn modelId="{6DDB5BA8-4952-43C4-AA48-E858641298B7}" type="presOf" srcId="{F2C7086F-5AE7-4ED5-AC94-255ADFBA3F6A}" destId="{868D06C6-281B-4FBC-9B4F-6121CDB57AEC}" srcOrd="0" destOrd="0" presId="urn:microsoft.com/office/officeart/2005/8/layout/lProcess1"/>
    <dgm:cxn modelId="{99585AE4-F624-4485-A391-44E6EBE89A67}" type="presOf" srcId="{6FFADA51-5E5D-4C0A-9478-72EA0F2A09BB}" destId="{19340F79-8982-4E4D-A2E7-5DF28355152D}" srcOrd="0" destOrd="0" presId="urn:microsoft.com/office/officeart/2005/8/layout/lProcess1"/>
    <dgm:cxn modelId="{106792F8-0CFD-4671-91CC-140334A89834}" srcId="{DD018DF7-AE97-463D-AE9C-F934E3BE809B}" destId="{C72BA3E1-91EF-4455-82DC-4143133A4CB0}" srcOrd="1" destOrd="0" parTransId="{A6DD94C6-08D0-46DF-8924-5CBD335CD78F}" sibTransId="{9AB79ECC-AF10-4012-ABF5-424A4ED29ED2}"/>
    <dgm:cxn modelId="{BC0A0EE1-0DBF-471E-A53E-F2008952A970}" type="presOf" srcId="{3C14F750-B57E-4C87-A849-7596D2431D92}" destId="{FA0C527D-03C7-4BB6-B035-629FB87384A0}" srcOrd="0" destOrd="0" presId="urn:microsoft.com/office/officeart/2005/8/layout/lProcess1"/>
    <dgm:cxn modelId="{4140B81D-2B8B-4C91-8736-F44E3821E978}" type="presOf" srcId="{481FFC64-921C-4294-A868-DA239FBDC891}" destId="{43BFE0E6-BAEA-4F1E-AF32-EBFE623C605F}" srcOrd="0" destOrd="0" presId="urn:microsoft.com/office/officeart/2005/8/layout/lProcess1"/>
    <dgm:cxn modelId="{3491D36B-0A06-4C4D-81C9-8307309B6A88}" type="presOf" srcId="{48781859-D974-45B3-B1C2-4A5E10BC1307}" destId="{7F8F58D1-3ABA-4511-844D-E22AC3F384C6}" srcOrd="0" destOrd="0" presId="urn:microsoft.com/office/officeart/2005/8/layout/lProcess1"/>
    <dgm:cxn modelId="{A556DD85-866D-4A32-A1A4-935EC3DBC765}" type="presOf" srcId="{C20AFE9F-AE6D-454B-86D8-6252336E18E5}" destId="{4E183EF6-F04F-4814-8F7B-4DA3C79976D4}" srcOrd="0" destOrd="0" presId="urn:microsoft.com/office/officeart/2005/8/layout/lProcess1"/>
    <dgm:cxn modelId="{B1CCE1F1-4DB2-4F52-9CD0-0C26BECF0971}" type="presOf" srcId="{E198F58B-A729-4A4A-8479-364330D325A4}" destId="{3F8B55F6-2858-4EB3-8366-DC8015C51441}" srcOrd="0" destOrd="0" presId="urn:microsoft.com/office/officeart/2005/8/layout/lProcess1"/>
    <dgm:cxn modelId="{B6ECA2C4-F520-45C1-918A-B94E12E284A9}" type="presOf" srcId="{F44DDD70-8A16-4A4D-8F2B-575AF430BF19}" destId="{5332595A-9C8D-40BA-A1D5-7624DD793C57}" srcOrd="0" destOrd="0" presId="urn:microsoft.com/office/officeart/2005/8/layout/lProcess1"/>
    <dgm:cxn modelId="{DD819796-C23E-4991-B3CF-E82E13B1D603}" type="presOf" srcId="{B785B192-E891-4D16-8E64-5245BBC05757}" destId="{5B101997-091D-402E-AF1A-AF4390DA598B}" srcOrd="0" destOrd="0" presId="urn:microsoft.com/office/officeart/2005/8/layout/lProcess1"/>
    <dgm:cxn modelId="{EF56B6AC-23F8-4AD4-87AE-B5EB10B9D026}" type="presOf" srcId="{E0DE6F36-FEF9-478A-A0F3-A76E1F88B285}" destId="{BE6A99E9-C04A-4463-90E4-6BCC9BC879D7}" srcOrd="0" destOrd="0" presId="urn:microsoft.com/office/officeart/2005/8/layout/lProcess1"/>
    <dgm:cxn modelId="{7A7BAC79-2B1E-42EA-94CA-153AC7533B0E}" type="presOf" srcId="{E4668981-958D-4887-A5DA-AB6806F6ACEB}" destId="{5941DDB5-BFC4-4816-8D84-E8154803CD12}" srcOrd="0" destOrd="0" presId="urn:microsoft.com/office/officeart/2005/8/layout/lProcess1"/>
    <dgm:cxn modelId="{BD4FC318-1C2E-4904-9357-315C26E98A76}" type="presOf" srcId="{67CBAAEB-3A26-4841-BC70-E0A759DE07D6}" destId="{EA4A5577-68DE-4BD3-AFDF-5029F5786B34}" srcOrd="0" destOrd="0" presId="urn:microsoft.com/office/officeart/2005/8/layout/lProcess1"/>
    <dgm:cxn modelId="{63BF58C5-836F-4DC1-A369-219F029F6C6F}" type="presOf" srcId="{DE6B8824-626D-466E-8CDC-2008B838A072}" destId="{3E71FAB2-8AE2-45C6-9DC4-9BA6947EF0E5}" srcOrd="0" destOrd="0" presId="urn:microsoft.com/office/officeart/2005/8/layout/lProcess1"/>
    <dgm:cxn modelId="{839C7E4E-A824-4841-8034-FF8284B20B5B}" srcId="{B2B6F391-29BC-4E70-83BE-926D304AF92E}" destId="{DE8DA13C-23A2-4E8F-AF72-4D8D0C36B0FE}" srcOrd="4" destOrd="0" parTransId="{C80791EB-A6DE-4577-B5F0-F7F197ED5FAD}" sibTransId="{3CB74BC8-B440-416E-BF0E-E8A4CB060360}"/>
    <dgm:cxn modelId="{FBEBCE2C-70FC-4F10-B9A4-4CCE17869996}" type="presOf" srcId="{CD7F725B-67AB-4AC7-8F9A-F310247910D2}" destId="{912B8C81-B6AB-4883-A0C3-1B66D9757147}" srcOrd="0" destOrd="0" presId="urn:microsoft.com/office/officeart/2005/8/layout/lProcess1"/>
    <dgm:cxn modelId="{7B892C24-72C3-43A7-B589-53B632A969A9}" type="presOf" srcId="{A286E0AD-5656-43B7-907F-503F515384F6}" destId="{1494D9D5-A872-4414-8F2C-85F5537701B2}" srcOrd="0" destOrd="0" presId="urn:microsoft.com/office/officeart/2005/8/layout/lProcess1"/>
    <dgm:cxn modelId="{610BAA27-725F-49DF-AE76-36E7BE179115}" srcId="{05B5D596-B3EF-46A9-A6C5-CF9CDB8522D6}" destId="{7A5018F9-53EB-43D2-90F4-24D7083970E1}" srcOrd="2" destOrd="0" parTransId="{F1B0F5C5-E040-412E-93FA-96D177DC301B}" sibTransId="{F44DDD70-8A16-4A4D-8F2B-575AF430BF19}"/>
    <dgm:cxn modelId="{77DFDF18-406F-4A9D-B51F-FAA4EA449744}" type="presOf" srcId="{0D2BBB9C-8B81-4200-99AF-A0486D60F700}" destId="{20F6B0B3-779D-4E7B-8937-5F9DAD5B59C7}" srcOrd="0" destOrd="0" presId="urn:microsoft.com/office/officeart/2005/8/layout/lProcess1"/>
    <dgm:cxn modelId="{BBC928E1-E412-4683-A92F-B9290FB5B57B}" type="presOf" srcId="{FEAC7F96-8D3E-4853-8B51-335F45C7C383}" destId="{92B3D0E7-0C7D-4DAE-82B9-ACA1BB24E38A}" srcOrd="0" destOrd="0" presId="urn:microsoft.com/office/officeart/2005/8/layout/lProcess1"/>
    <dgm:cxn modelId="{601D8702-52F9-412C-9D49-8FD07D186616}" type="presOf" srcId="{75D596D6-B673-4DFC-9ECC-6DA5359D40E9}" destId="{C793A141-3D34-43C0-BBF3-9FF868D79F58}" srcOrd="0" destOrd="0" presId="urn:microsoft.com/office/officeart/2005/8/layout/lProcess1"/>
    <dgm:cxn modelId="{D3787B3B-9FF3-48F3-AA61-75F7F78EB6A7}" type="presOf" srcId="{DF950C70-B4E4-4467-84F7-8C93AD2BDDAE}" destId="{986507F5-FD0A-4174-99DA-7EE7219093C2}" srcOrd="0" destOrd="0" presId="urn:microsoft.com/office/officeart/2005/8/layout/lProcess1"/>
    <dgm:cxn modelId="{9F968B57-C351-49C0-9CDB-5BB98E60B3E6}" type="presOf" srcId="{B4115C97-0BD7-44D3-9513-085AC3C808C2}" destId="{769D90E3-7251-4B3D-9A36-6982626FE229}" srcOrd="0" destOrd="0" presId="urn:microsoft.com/office/officeart/2005/8/layout/lProcess1"/>
    <dgm:cxn modelId="{683B98D0-3B3A-430C-B58D-05B8A4335534}" type="presOf" srcId="{B2B6F391-29BC-4E70-83BE-926D304AF92E}" destId="{263A450A-DFE9-4F06-BC17-3664AF091D71}" srcOrd="0" destOrd="0" presId="urn:microsoft.com/office/officeart/2005/8/layout/lProcess1"/>
    <dgm:cxn modelId="{3EEB806D-275F-4AA2-8F40-A7BFB15424B0}" type="presOf" srcId="{BFD57C8F-B189-41D4-A94D-330FD6C6A7AD}" destId="{32431A9A-2BEB-4796-AD87-4816BB38CF71}" srcOrd="0" destOrd="0" presId="urn:microsoft.com/office/officeart/2005/8/layout/lProcess1"/>
    <dgm:cxn modelId="{90C9952B-6F75-4575-8272-BFB1C3F68D8A}" type="presOf" srcId="{49F6C535-AEDD-422E-8DA1-343F4A9BD63D}" destId="{A9E7239A-43B8-4A11-A09F-1BD40C45998F}" srcOrd="0" destOrd="0" presId="urn:microsoft.com/office/officeart/2005/8/layout/lProcess1"/>
    <dgm:cxn modelId="{E4AF1265-D621-415A-8051-56F25F70FAA1}" srcId="{DD018DF7-AE97-463D-AE9C-F934E3BE809B}" destId="{67CBAAEB-3A26-4841-BC70-E0A759DE07D6}" srcOrd="2" destOrd="0" parTransId="{0F69A440-D029-41C5-B1AD-B85633B4D314}" sibTransId="{54919697-82F8-4B22-9006-B2E8B1851C01}"/>
    <dgm:cxn modelId="{31BCF2F1-F0B7-4D24-AF21-9ACF5B2D18B2}" type="presOf" srcId="{DE8DA13C-23A2-4E8F-AF72-4D8D0C36B0FE}" destId="{B203BE1D-8C44-4FC1-85D0-69D582E54DFF}" srcOrd="0" destOrd="0" presId="urn:microsoft.com/office/officeart/2005/8/layout/lProcess1"/>
    <dgm:cxn modelId="{CE641F8D-F9CF-4C00-A184-6380F8DE6E91}" type="presOf" srcId="{F0976120-CA9A-4C7E-B1A4-0C052B36E5D2}" destId="{C00B854B-1127-4499-88B8-2D4C39E60810}" srcOrd="0" destOrd="0" presId="urn:microsoft.com/office/officeart/2005/8/layout/lProcess1"/>
    <dgm:cxn modelId="{A6B9BAC1-99B4-481B-8B36-8DA0D746FE36}" srcId="{E0DE6F36-FEF9-478A-A0F3-A76E1F88B285}" destId="{2E61E0CB-40A3-4DE9-B732-9D2137D8896B}" srcOrd="0" destOrd="0" parTransId="{DF950C70-B4E4-4467-84F7-8C93AD2BDDAE}" sibTransId="{28541C1B-D1A2-47C9-9B13-2244193B96C3}"/>
    <dgm:cxn modelId="{36FCC31A-A76B-4AAA-B94D-B82D20EA0FCA}" type="presOf" srcId="{B4F6B295-5022-4E1C-886D-99EFBE06958B}" destId="{9FC89915-F873-4792-981D-6C2B9F7F4B86}" srcOrd="0" destOrd="0" presId="urn:microsoft.com/office/officeart/2005/8/layout/lProcess1"/>
    <dgm:cxn modelId="{9CF4108B-7A01-45A4-AE01-22A0AE4EE26E}" type="presOf" srcId="{14D3B16A-9626-44AF-A5E7-8AA57C89E3A9}" destId="{01F7AAE1-9916-4848-9A19-D77F646F7527}" srcOrd="0" destOrd="0" presId="urn:microsoft.com/office/officeart/2005/8/layout/lProcess1"/>
    <dgm:cxn modelId="{51A2D86A-961C-4101-BC76-93EF64029236}" type="presOf" srcId="{9EB42832-B85F-403A-AE30-63441D93D679}" destId="{59E06E6A-1ED8-43EB-9987-978B83B1A03B}" srcOrd="0" destOrd="0" presId="urn:microsoft.com/office/officeart/2005/8/layout/lProcess1"/>
    <dgm:cxn modelId="{6E5855CC-4FDD-4133-8D5B-CCC4581666E5}" type="presOf" srcId="{E641F5B6-D796-4B6F-A640-2A2474EFFE98}" destId="{30DE254A-EB78-4509-B5D2-0B4D85B29C0F}" srcOrd="0" destOrd="0" presId="urn:microsoft.com/office/officeart/2005/8/layout/lProcess1"/>
    <dgm:cxn modelId="{35232F51-822D-4AC1-81C4-6555B318472B}" srcId="{E0DE6F36-FEF9-478A-A0F3-A76E1F88B285}" destId="{BE662982-F83D-4F21-A5BC-1B97BD5520D8}" srcOrd="1" destOrd="0" parTransId="{11D85B31-F432-4B53-8540-85DECBC6A140}" sibTransId="{BE1479A0-9EA8-4C58-A2F5-463EC4130FBC}"/>
    <dgm:cxn modelId="{94921E82-89DF-4B1C-91A0-5471A16D61F3}" type="presOf" srcId="{F8169B89-0496-4A98-B317-3DB856F7DADE}" destId="{BCBF85A9-FFD7-4267-AE51-70BA3408F2F0}" srcOrd="0" destOrd="0" presId="urn:microsoft.com/office/officeart/2005/8/layout/lProcess1"/>
    <dgm:cxn modelId="{FC086823-42B8-44C1-92BE-89748C8ED167}" type="presOf" srcId="{74FB237F-3469-4FF8-9D66-A5B0509AC1D2}" destId="{2D0E06C1-5A16-4DC6-9799-DBAB7CBD07DD}" srcOrd="0" destOrd="0" presId="urn:microsoft.com/office/officeart/2005/8/layout/lProcess1"/>
    <dgm:cxn modelId="{891D91DD-2309-4A0E-85A5-043041EFACE2}" srcId="{05B5D596-B3EF-46A9-A6C5-CF9CDB8522D6}" destId="{3C14F750-B57E-4C87-A849-7596D2431D92}" srcOrd="3" destOrd="0" parTransId="{A248243F-63E6-4D43-8E6D-9184733A3F79}" sibTransId="{02A6B324-8B00-4E65-92C9-547F19BE24C3}"/>
    <dgm:cxn modelId="{05EA6282-D7C5-4E7E-AA89-955628C0D184}" srcId="{C72BA3E1-91EF-4455-82DC-4143133A4CB0}" destId="{49F6C535-AEDD-422E-8DA1-343F4A9BD63D}" srcOrd="3" destOrd="0" parTransId="{AEC6301D-6EE1-415B-AA9D-3F72D741F690}" sibTransId="{CD7F725B-67AB-4AC7-8F9A-F310247910D2}"/>
    <dgm:cxn modelId="{A76B7E4F-6C91-4961-8B2C-1BE06A247437}" type="presOf" srcId="{BE662982-F83D-4F21-A5BC-1B97BD5520D8}" destId="{A20E35FE-2BEE-4DCD-A698-32EBD17FE5EC}" srcOrd="0" destOrd="0" presId="urn:microsoft.com/office/officeart/2005/8/layout/lProcess1"/>
    <dgm:cxn modelId="{62D75C37-6A34-4F68-9AF4-21B10211BBB6}" type="presOf" srcId="{4C56D4D5-5260-4F45-A757-404BBC37268F}" destId="{5837BBC1-9F69-480D-970B-330F6109392D}" srcOrd="0" destOrd="0" presId="urn:microsoft.com/office/officeart/2005/8/layout/lProcess1"/>
    <dgm:cxn modelId="{05AAA560-1055-4B8E-8297-10D5133E4E05}" type="presOf" srcId="{FFE5F9F1-DF70-4910-B45A-057A9BD8287C}" destId="{97675DF6-42B2-4E0E-B273-46960A074DAB}" srcOrd="0" destOrd="0" presId="urn:microsoft.com/office/officeart/2005/8/layout/lProcess1"/>
    <dgm:cxn modelId="{93232521-B9B4-4851-A5C5-873D859AF20C}" srcId="{05B5D596-B3EF-46A9-A6C5-CF9CDB8522D6}" destId="{B4F6B295-5022-4E1C-886D-99EFBE06958B}" srcOrd="8" destOrd="0" parTransId="{D87907E4-FB18-4F02-AE23-33B89DA09B29}" sibTransId="{4ED1B0A9-1F2A-487A-9CFC-D26C64CEC642}"/>
    <dgm:cxn modelId="{20D6C078-185A-48A5-AF83-FE6F302B6864}" srcId="{DD018DF7-AE97-463D-AE9C-F934E3BE809B}" destId="{B2B6F391-29BC-4E70-83BE-926D304AF92E}" srcOrd="3" destOrd="0" parTransId="{56E3E7F4-63C5-4F46-86CB-B65FCFB327F9}" sibTransId="{6BAF02C3-23EB-4891-AF84-21D0B0E9B391}"/>
    <dgm:cxn modelId="{E540CB34-A710-4B20-BE15-2E0B679B9A22}" type="presOf" srcId="{D7B98619-DF9B-48EA-BA83-7B973BDF5BE9}" destId="{72066C12-6538-4A65-8EB6-919F3309BC6C}" srcOrd="0" destOrd="0" presId="urn:microsoft.com/office/officeart/2005/8/layout/lProcess1"/>
    <dgm:cxn modelId="{57966849-6E5B-4A75-82AC-B80204451144}" type="presOf" srcId="{92445FEE-EB7C-41DD-B2CA-584C47E9FF9E}" destId="{9D23CB14-140B-4903-872B-FD5E927A5C78}" srcOrd="0" destOrd="0" presId="urn:microsoft.com/office/officeart/2005/8/layout/lProcess1"/>
    <dgm:cxn modelId="{702DD078-0522-4589-8DD3-0DE5A4EF141E}" srcId="{C72BA3E1-91EF-4455-82DC-4143133A4CB0}" destId="{9D80D7AC-3730-41E8-9B9F-171FD29BBA9D}" srcOrd="0" destOrd="0" parTransId="{02A5C67F-B7CA-4CB1-8854-7F359EB7F3BB}" sibTransId="{9EB42832-B85F-403A-AE30-63441D93D679}"/>
    <dgm:cxn modelId="{C9B5B090-8944-492D-961E-DF17709EB4D3}" type="presOf" srcId="{02A6B324-8B00-4E65-92C9-547F19BE24C3}" destId="{A97B9E1A-8551-4901-89A7-6B439BF95E87}" srcOrd="0" destOrd="0" presId="urn:microsoft.com/office/officeart/2005/8/layout/lProcess1"/>
    <dgm:cxn modelId="{83ECFC33-7319-4045-B1E4-5438AA7998EC}" srcId="{B2B6F391-29BC-4E70-83BE-926D304AF92E}" destId="{CC7D3339-DC01-455E-BA9D-6E5AFD06B8E5}" srcOrd="0" destOrd="0" parTransId="{2753D2E0-0351-41C3-86BB-682852D96593}" sibTransId="{5F898720-4629-452F-8353-BE2BF3CDEC49}"/>
    <dgm:cxn modelId="{AF95ED0F-EBEA-4989-89FE-C2955A9B0A8B}" srcId="{05B5D596-B3EF-46A9-A6C5-CF9CDB8522D6}" destId="{E641F5B6-D796-4B6F-A640-2A2474EFFE98}" srcOrd="5" destOrd="0" parTransId="{44E43F03-7881-4C4E-A84F-1597A03D6181}" sibTransId="{FFE5F9F1-DF70-4910-B45A-057A9BD8287C}"/>
    <dgm:cxn modelId="{61A14C18-B553-4557-A80B-C1092D2A6010}" type="presOf" srcId="{7A5018F9-53EB-43D2-90F4-24D7083970E1}" destId="{7AB4CBE1-CA86-4999-993D-5253F48DC7C0}" srcOrd="0" destOrd="0" presId="urn:microsoft.com/office/officeart/2005/8/layout/lProcess1"/>
    <dgm:cxn modelId="{9D81EDCA-F76B-4176-AF72-CAEA16268F4B}" srcId="{05B5D596-B3EF-46A9-A6C5-CF9CDB8522D6}" destId="{92445FEE-EB7C-41DD-B2CA-584C47E9FF9E}" srcOrd="9" destOrd="0" parTransId="{6100DA76-7201-450C-9B62-E07B20FCD8C3}" sibTransId="{C0B041CC-BEE3-4096-BB22-52970C109688}"/>
    <dgm:cxn modelId="{2FB60286-0240-4201-9933-27078CA90B60}" srcId="{C72BA3E1-91EF-4455-82DC-4143133A4CB0}" destId="{AEA12949-D563-4BB5-ABE5-A04BC96E6012}" srcOrd="5" destOrd="0" parTransId="{3A047A79-2C6B-4EB5-BDBD-56F64E5046BC}" sibTransId="{314A4374-1E98-4F37-83A1-9206C3D3CF4F}"/>
    <dgm:cxn modelId="{4C3A8463-2E65-4927-9751-0485598B7786}" srcId="{B2B6F391-29BC-4E70-83BE-926D304AF92E}" destId="{911CF0F8-0471-4742-9F08-F47F9E2E52EB}" srcOrd="2" destOrd="0" parTransId="{9F75F948-ACE3-45FB-A7F8-E745D6ADB631}" sibTransId="{E198F58B-A729-4A4A-8479-364330D325A4}"/>
    <dgm:cxn modelId="{8D2F2139-93F5-40D8-96C2-3C9A43544FC9}" type="presOf" srcId="{37DA06AE-69F6-4E39-8D07-E1BFA6145BB5}" destId="{3791917D-1F7B-41EF-9CF8-4486E32F3556}" srcOrd="0" destOrd="0" presId="urn:microsoft.com/office/officeart/2005/8/layout/lProcess1"/>
    <dgm:cxn modelId="{FE99E18A-84FD-43E8-B3A6-72BD9C1BA1CC}" type="presOf" srcId="{4ED1B0A9-1F2A-487A-9CFC-D26C64CEC642}" destId="{77290216-03F1-4736-8E07-71ACEF833CE0}" srcOrd="0" destOrd="0" presId="urn:microsoft.com/office/officeart/2005/8/layout/lProcess1"/>
    <dgm:cxn modelId="{869726DD-D513-4022-B50B-F65ACEA05DAA}" type="presParOf" srcId="{470E8257-FA64-4F8D-A8E4-8D4C8FA5C6C4}" destId="{0E174771-3483-4813-B8A0-3D2486F44E90}" srcOrd="0" destOrd="0" presId="urn:microsoft.com/office/officeart/2005/8/layout/lProcess1"/>
    <dgm:cxn modelId="{4D6E6060-EAFB-4EC6-8A87-81373451314C}" type="presParOf" srcId="{0E174771-3483-4813-B8A0-3D2486F44E90}" destId="{FC41ED62-72BC-4981-A38C-3AA04C52606A}" srcOrd="0" destOrd="0" presId="urn:microsoft.com/office/officeart/2005/8/layout/lProcess1"/>
    <dgm:cxn modelId="{D419F5A8-1D5A-4747-8986-1F0405520BCB}" type="presParOf" srcId="{0E174771-3483-4813-B8A0-3D2486F44E90}" destId="{7F8F58D1-3ABA-4511-844D-E22AC3F384C6}" srcOrd="1" destOrd="0" presId="urn:microsoft.com/office/officeart/2005/8/layout/lProcess1"/>
    <dgm:cxn modelId="{7F0FB3A1-D1A7-440D-A602-B5DDE6C8EC2C}" type="presParOf" srcId="{0E174771-3483-4813-B8A0-3D2486F44E90}" destId="{C793A141-3D34-43C0-BBF3-9FF868D79F58}" srcOrd="2" destOrd="0" presId="urn:microsoft.com/office/officeart/2005/8/layout/lProcess1"/>
    <dgm:cxn modelId="{93976C65-0A79-48FB-836D-BDCB6F0CCA1C}" type="presParOf" srcId="{0E174771-3483-4813-B8A0-3D2486F44E90}" destId="{5B101997-091D-402E-AF1A-AF4390DA598B}" srcOrd="3" destOrd="0" presId="urn:microsoft.com/office/officeart/2005/8/layout/lProcess1"/>
    <dgm:cxn modelId="{F25BFE2C-2DC1-4047-ABCB-06F1270AC2BD}" type="presParOf" srcId="{0E174771-3483-4813-B8A0-3D2486F44E90}" destId="{4E183EF6-F04F-4814-8F7B-4DA3C79976D4}" srcOrd="4" destOrd="0" presId="urn:microsoft.com/office/officeart/2005/8/layout/lProcess1"/>
    <dgm:cxn modelId="{233DA87F-B80B-4461-93FC-22269491F355}" type="presParOf" srcId="{0E174771-3483-4813-B8A0-3D2486F44E90}" destId="{23BC53C4-A9C6-41EA-8AFB-ADE372CB934B}" srcOrd="5" destOrd="0" presId="urn:microsoft.com/office/officeart/2005/8/layout/lProcess1"/>
    <dgm:cxn modelId="{514C7442-F567-4119-92E3-EB6C28563D15}" type="presParOf" srcId="{0E174771-3483-4813-B8A0-3D2486F44E90}" destId="{7AB4CBE1-CA86-4999-993D-5253F48DC7C0}" srcOrd="6" destOrd="0" presId="urn:microsoft.com/office/officeart/2005/8/layout/lProcess1"/>
    <dgm:cxn modelId="{16018C02-417F-4FB5-9D39-C4EAB9468FEF}" type="presParOf" srcId="{0E174771-3483-4813-B8A0-3D2486F44E90}" destId="{5332595A-9C8D-40BA-A1D5-7624DD793C57}" srcOrd="7" destOrd="0" presId="urn:microsoft.com/office/officeart/2005/8/layout/lProcess1"/>
    <dgm:cxn modelId="{88774F94-208D-4AB2-903F-67CFC7FBA3F5}" type="presParOf" srcId="{0E174771-3483-4813-B8A0-3D2486F44E90}" destId="{FA0C527D-03C7-4BB6-B035-629FB87384A0}" srcOrd="8" destOrd="0" presId="urn:microsoft.com/office/officeart/2005/8/layout/lProcess1"/>
    <dgm:cxn modelId="{38A841D1-F346-4F29-A5F5-4925FAA96027}" type="presParOf" srcId="{0E174771-3483-4813-B8A0-3D2486F44E90}" destId="{A97B9E1A-8551-4901-89A7-6B439BF95E87}" srcOrd="9" destOrd="0" presId="urn:microsoft.com/office/officeart/2005/8/layout/lProcess1"/>
    <dgm:cxn modelId="{FC903071-A3F6-44E3-A1C6-BE4930B0816F}" type="presParOf" srcId="{0E174771-3483-4813-B8A0-3D2486F44E90}" destId="{0678CB3B-2968-4AE5-9963-3092D2AE5DD8}" srcOrd="10" destOrd="0" presId="urn:microsoft.com/office/officeart/2005/8/layout/lProcess1"/>
    <dgm:cxn modelId="{B2CE8294-6D77-4CDA-8CE6-DFEB9BE91B24}" type="presParOf" srcId="{0E174771-3483-4813-B8A0-3D2486F44E90}" destId="{769D90E3-7251-4B3D-9A36-6982626FE229}" srcOrd="11" destOrd="0" presId="urn:microsoft.com/office/officeart/2005/8/layout/lProcess1"/>
    <dgm:cxn modelId="{C92F5C76-CC11-4807-BC23-24F3483EA554}" type="presParOf" srcId="{0E174771-3483-4813-B8A0-3D2486F44E90}" destId="{30DE254A-EB78-4509-B5D2-0B4D85B29C0F}" srcOrd="12" destOrd="0" presId="urn:microsoft.com/office/officeart/2005/8/layout/lProcess1"/>
    <dgm:cxn modelId="{DC23DD6A-8900-42F1-A8C6-5DFE94A0F695}" type="presParOf" srcId="{0E174771-3483-4813-B8A0-3D2486F44E90}" destId="{97675DF6-42B2-4E0E-B273-46960A074DAB}" srcOrd="13" destOrd="0" presId="urn:microsoft.com/office/officeart/2005/8/layout/lProcess1"/>
    <dgm:cxn modelId="{E8290924-8A3F-4611-8856-237C9CA68867}" type="presParOf" srcId="{0E174771-3483-4813-B8A0-3D2486F44E90}" destId="{3791917D-1F7B-41EF-9CF8-4486E32F3556}" srcOrd="14" destOrd="0" presId="urn:microsoft.com/office/officeart/2005/8/layout/lProcess1"/>
    <dgm:cxn modelId="{2420EE6A-C2A5-4A30-9D11-94E571343B30}" type="presParOf" srcId="{0E174771-3483-4813-B8A0-3D2486F44E90}" destId="{074F46B3-5300-42AD-BAEA-A456D7A26AAA}" srcOrd="15" destOrd="0" presId="urn:microsoft.com/office/officeart/2005/8/layout/lProcess1"/>
    <dgm:cxn modelId="{F431517B-7FA3-4395-A9C7-8927EE8434B7}" type="presParOf" srcId="{0E174771-3483-4813-B8A0-3D2486F44E90}" destId="{5837BBC1-9F69-480D-970B-330F6109392D}" srcOrd="16" destOrd="0" presId="urn:microsoft.com/office/officeart/2005/8/layout/lProcess1"/>
    <dgm:cxn modelId="{307B1E4F-07A8-4D6B-824A-AB2C98BFC6D9}" type="presParOf" srcId="{0E174771-3483-4813-B8A0-3D2486F44E90}" destId="{868D06C6-281B-4FBC-9B4F-6121CDB57AEC}" srcOrd="17" destOrd="0" presId="urn:microsoft.com/office/officeart/2005/8/layout/lProcess1"/>
    <dgm:cxn modelId="{7EC46B96-8795-40FB-B14A-0D0E340320CB}" type="presParOf" srcId="{0E174771-3483-4813-B8A0-3D2486F44E90}" destId="{9FC89915-F873-4792-981D-6C2B9F7F4B86}" srcOrd="18" destOrd="0" presId="urn:microsoft.com/office/officeart/2005/8/layout/lProcess1"/>
    <dgm:cxn modelId="{7D8D6905-4CA5-4CB9-88E1-55D994FE3BCA}" type="presParOf" srcId="{0E174771-3483-4813-B8A0-3D2486F44E90}" destId="{77290216-03F1-4736-8E07-71ACEF833CE0}" srcOrd="19" destOrd="0" presId="urn:microsoft.com/office/officeart/2005/8/layout/lProcess1"/>
    <dgm:cxn modelId="{496244AD-15BF-44AD-B73F-0DFF0C3675B1}" type="presParOf" srcId="{0E174771-3483-4813-B8A0-3D2486F44E90}" destId="{9D23CB14-140B-4903-872B-FD5E927A5C78}" srcOrd="20" destOrd="0" presId="urn:microsoft.com/office/officeart/2005/8/layout/lProcess1"/>
    <dgm:cxn modelId="{EC85197E-1328-4406-B3F8-A42FFA6B466E}" type="presParOf" srcId="{470E8257-FA64-4F8D-A8E4-8D4C8FA5C6C4}" destId="{37F0CA36-B8B5-423A-BF46-579D4FF7D3DB}" srcOrd="1" destOrd="0" presId="urn:microsoft.com/office/officeart/2005/8/layout/lProcess1"/>
    <dgm:cxn modelId="{FD466E51-0B0B-4D7E-96C0-CD94A19A178C}" type="presParOf" srcId="{470E8257-FA64-4F8D-A8E4-8D4C8FA5C6C4}" destId="{BF9C2089-05E0-4FDC-A6B5-0AA4A72CB637}" srcOrd="2" destOrd="0" presId="urn:microsoft.com/office/officeart/2005/8/layout/lProcess1"/>
    <dgm:cxn modelId="{8B057096-D7E3-48DF-BA83-4AC35EBA41A1}" type="presParOf" srcId="{BF9C2089-05E0-4FDC-A6B5-0AA4A72CB637}" destId="{3F3F6F19-C793-4A95-85D2-08BAF7C39D7F}" srcOrd="0" destOrd="0" presId="urn:microsoft.com/office/officeart/2005/8/layout/lProcess1"/>
    <dgm:cxn modelId="{9194B427-E6D2-4274-A1E8-5F6D04318F26}" type="presParOf" srcId="{BF9C2089-05E0-4FDC-A6B5-0AA4A72CB637}" destId="{49AC9581-B424-4378-9E99-26EAA0FDAB19}" srcOrd="1" destOrd="0" presId="urn:microsoft.com/office/officeart/2005/8/layout/lProcess1"/>
    <dgm:cxn modelId="{584FDE55-CCD2-494C-9DB3-9639DF18E18C}" type="presParOf" srcId="{BF9C2089-05E0-4FDC-A6B5-0AA4A72CB637}" destId="{07A454A9-47B4-481A-9E35-AD53A7302C6A}" srcOrd="2" destOrd="0" presId="urn:microsoft.com/office/officeart/2005/8/layout/lProcess1"/>
    <dgm:cxn modelId="{0FB3B1D4-CD12-4B6B-ABBA-367F6B0EF79D}" type="presParOf" srcId="{BF9C2089-05E0-4FDC-A6B5-0AA4A72CB637}" destId="{59E06E6A-1ED8-43EB-9987-978B83B1A03B}" srcOrd="3" destOrd="0" presId="urn:microsoft.com/office/officeart/2005/8/layout/lProcess1"/>
    <dgm:cxn modelId="{CD51BB40-521A-4310-9CC9-8ADD089C5581}" type="presParOf" srcId="{BF9C2089-05E0-4FDC-A6B5-0AA4A72CB637}" destId="{0255A01A-3155-4BED-BC82-446177CAC1F7}" srcOrd="4" destOrd="0" presId="urn:microsoft.com/office/officeart/2005/8/layout/lProcess1"/>
    <dgm:cxn modelId="{1F93C01B-0A29-4424-91F6-C890609D3E07}" type="presParOf" srcId="{BF9C2089-05E0-4FDC-A6B5-0AA4A72CB637}" destId="{2D0E06C1-5A16-4DC6-9799-DBAB7CBD07DD}" srcOrd="5" destOrd="0" presId="urn:microsoft.com/office/officeart/2005/8/layout/lProcess1"/>
    <dgm:cxn modelId="{9EF5A2EB-CB28-4EAD-AC57-E3FB9515048A}" type="presParOf" srcId="{BF9C2089-05E0-4FDC-A6B5-0AA4A72CB637}" destId="{BCBF85A9-FFD7-4267-AE51-70BA3408F2F0}" srcOrd="6" destOrd="0" presId="urn:microsoft.com/office/officeart/2005/8/layout/lProcess1"/>
    <dgm:cxn modelId="{3628A31E-65F2-4568-90C3-AA5AD293F5AB}" type="presParOf" srcId="{BF9C2089-05E0-4FDC-A6B5-0AA4A72CB637}" destId="{FE5BB585-9875-436A-844A-E0D4D9C6ECBA}" srcOrd="7" destOrd="0" presId="urn:microsoft.com/office/officeart/2005/8/layout/lProcess1"/>
    <dgm:cxn modelId="{8E5DF039-0904-4F4C-AC4A-F0CA25C7A24E}" type="presParOf" srcId="{BF9C2089-05E0-4FDC-A6B5-0AA4A72CB637}" destId="{A9E7239A-43B8-4A11-A09F-1BD40C45998F}" srcOrd="8" destOrd="0" presId="urn:microsoft.com/office/officeart/2005/8/layout/lProcess1"/>
    <dgm:cxn modelId="{3D60C7A7-79EF-46E1-8E91-8123314214F3}" type="presParOf" srcId="{BF9C2089-05E0-4FDC-A6B5-0AA4A72CB637}" destId="{912B8C81-B6AB-4883-A0C3-1B66D9757147}" srcOrd="9" destOrd="0" presId="urn:microsoft.com/office/officeart/2005/8/layout/lProcess1"/>
    <dgm:cxn modelId="{1F868584-C584-493D-91CB-081E96EDEC11}" type="presParOf" srcId="{BF9C2089-05E0-4FDC-A6B5-0AA4A72CB637}" destId="{A699B261-CD07-4152-9190-6CB353790D81}" srcOrd="10" destOrd="0" presId="urn:microsoft.com/office/officeart/2005/8/layout/lProcess1"/>
    <dgm:cxn modelId="{11464F0C-A89E-4569-9863-1EEDC4E8852C}" type="presParOf" srcId="{BF9C2089-05E0-4FDC-A6B5-0AA4A72CB637}" destId="{01F7AAE1-9916-4848-9A19-D77F646F7527}" srcOrd="11" destOrd="0" presId="urn:microsoft.com/office/officeart/2005/8/layout/lProcess1"/>
    <dgm:cxn modelId="{63CFB216-9EF0-4884-B0CE-2E0C034072B1}" type="presParOf" srcId="{BF9C2089-05E0-4FDC-A6B5-0AA4A72CB637}" destId="{9F0B8341-0F1A-4C26-9832-EFDAA7C05BE0}" srcOrd="12" destOrd="0" presId="urn:microsoft.com/office/officeart/2005/8/layout/lProcess1"/>
    <dgm:cxn modelId="{87901E8B-3F2D-4F66-9603-AA0970449793}" type="presParOf" srcId="{470E8257-FA64-4F8D-A8E4-8D4C8FA5C6C4}" destId="{C4E4D2B0-0550-401B-AF03-B6EB5F54569D}" srcOrd="3" destOrd="0" presId="urn:microsoft.com/office/officeart/2005/8/layout/lProcess1"/>
    <dgm:cxn modelId="{9E3842AF-06D5-4330-A52F-07C65C975DA7}" type="presParOf" srcId="{470E8257-FA64-4F8D-A8E4-8D4C8FA5C6C4}" destId="{8B31F47D-882B-4732-B76C-901416810624}" srcOrd="4" destOrd="0" presId="urn:microsoft.com/office/officeart/2005/8/layout/lProcess1"/>
    <dgm:cxn modelId="{6D02E5EB-11AB-48FB-8FCB-7F3134912F96}" type="presParOf" srcId="{8B31F47D-882B-4732-B76C-901416810624}" destId="{EA4A5577-68DE-4BD3-AFDF-5029F5786B34}" srcOrd="0" destOrd="0" presId="urn:microsoft.com/office/officeart/2005/8/layout/lProcess1"/>
    <dgm:cxn modelId="{91A64815-5DA9-4224-A1F7-5997AC2DAC35}" type="presParOf" srcId="{8B31F47D-882B-4732-B76C-901416810624}" destId="{261EF7D3-77D6-419C-BD5C-82A800AC53A7}" srcOrd="1" destOrd="0" presId="urn:microsoft.com/office/officeart/2005/8/layout/lProcess1"/>
    <dgm:cxn modelId="{DD3D2ED9-59DF-49B7-9EC4-E6D6E75773DF}" type="presParOf" srcId="{8B31F47D-882B-4732-B76C-901416810624}" destId="{CC964019-D0ED-4609-B247-A8AD6918B7C7}" srcOrd="2" destOrd="0" presId="urn:microsoft.com/office/officeart/2005/8/layout/lProcess1"/>
    <dgm:cxn modelId="{44BA317D-CA05-4D28-9BEA-176D7A45B5BB}" type="presParOf" srcId="{8B31F47D-882B-4732-B76C-901416810624}" destId="{1A5552B9-7FC2-492A-8E1A-5E432AAF8775}" srcOrd="3" destOrd="0" presId="urn:microsoft.com/office/officeart/2005/8/layout/lProcess1"/>
    <dgm:cxn modelId="{B3EF6692-7BCF-409E-9F53-4C96D3150BFB}" type="presParOf" srcId="{8B31F47D-882B-4732-B76C-901416810624}" destId="{1494D9D5-A872-4414-8F2C-85F5537701B2}" srcOrd="4" destOrd="0" presId="urn:microsoft.com/office/officeart/2005/8/layout/lProcess1"/>
    <dgm:cxn modelId="{57E011E4-785D-4D7F-8DDC-4BC316B8B3EA}" type="presParOf" srcId="{8B31F47D-882B-4732-B76C-901416810624}" destId="{20F6B0B3-779D-4E7B-8937-5F9DAD5B59C7}" srcOrd="5" destOrd="0" presId="urn:microsoft.com/office/officeart/2005/8/layout/lProcess1"/>
    <dgm:cxn modelId="{D4AC782C-A901-4A98-BED2-7B6A1F5C84FB}" type="presParOf" srcId="{8B31F47D-882B-4732-B76C-901416810624}" destId="{32431A9A-2BEB-4796-AD87-4816BB38CF71}" srcOrd="6" destOrd="0" presId="urn:microsoft.com/office/officeart/2005/8/layout/lProcess1"/>
    <dgm:cxn modelId="{507A5D86-4149-4A41-8024-ABE3DC566D65}" type="presParOf" srcId="{8B31F47D-882B-4732-B76C-901416810624}" destId="{DE8F5C02-CA17-46F4-BCEE-14B0E425844D}" srcOrd="7" destOrd="0" presId="urn:microsoft.com/office/officeart/2005/8/layout/lProcess1"/>
    <dgm:cxn modelId="{323CC01C-58E7-44FF-BE78-F5AFA0571866}" type="presParOf" srcId="{8B31F47D-882B-4732-B76C-901416810624}" destId="{19340F79-8982-4E4D-A2E7-5DF28355152D}" srcOrd="8" destOrd="0" presId="urn:microsoft.com/office/officeart/2005/8/layout/lProcess1"/>
    <dgm:cxn modelId="{5AFCE3C1-69C2-4DCD-BD46-CD9A68D92C30}" type="presParOf" srcId="{8B31F47D-882B-4732-B76C-901416810624}" destId="{3E71FAB2-8AE2-45C6-9DC4-9BA6947EF0E5}" srcOrd="9" destOrd="0" presId="urn:microsoft.com/office/officeart/2005/8/layout/lProcess1"/>
    <dgm:cxn modelId="{93CB2DD9-4E7E-42A6-9D8D-C3B88F914415}" type="presParOf" srcId="{8B31F47D-882B-4732-B76C-901416810624}" destId="{72066C12-6538-4A65-8EB6-919F3309BC6C}" srcOrd="10" destOrd="0" presId="urn:microsoft.com/office/officeart/2005/8/layout/lProcess1"/>
    <dgm:cxn modelId="{A652822B-7220-45FA-BF6B-CD5A1A519A8D}" type="presParOf" srcId="{470E8257-FA64-4F8D-A8E4-8D4C8FA5C6C4}" destId="{4B320694-EACA-4ADE-BF93-0C2AC7EF1A50}" srcOrd="5" destOrd="0" presId="urn:microsoft.com/office/officeart/2005/8/layout/lProcess1"/>
    <dgm:cxn modelId="{984F55DC-749D-4520-91CC-7A6DF2B95BB3}" type="presParOf" srcId="{470E8257-FA64-4F8D-A8E4-8D4C8FA5C6C4}" destId="{6672DEAF-C868-4CF2-826E-6A7693532B34}" srcOrd="6" destOrd="0" presId="urn:microsoft.com/office/officeart/2005/8/layout/lProcess1"/>
    <dgm:cxn modelId="{CDC64692-90E5-4A82-82B6-F01ABD2F8F5E}" type="presParOf" srcId="{6672DEAF-C868-4CF2-826E-6A7693532B34}" destId="{263A450A-DFE9-4F06-BC17-3664AF091D71}" srcOrd="0" destOrd="0" presId="urn:microsoft.com/office/officeart/2005/8/layout/lProcess1"/>
    <dgm:cxn modelId="{5E262F81-9218-4870-9C7E-D58E7B2A0A94}" type="presParOf" srcId="{6672DEAF-C868-4CF2-826E-6A7693532B34}" destId="{1C5B90FB-90B0-4F06-80A2-AC29FD2D0688}" srcOrd="1" destOrd="0" presId="urn:microsoft.com/office/officeart/2005/8/layout/lProcess1"/>
    <dgm:cxn modelId="{D5D53805-741A-42FA-89AC-594FB3625BF2}" type="presParOf" srcId="{6672DEAF-C868-4CF2-826E-6A7693532B34}" destId="{806EB998-BCE8-4F8F-B005-32DD55A149E4}" srcOrd="2" destOrd="0" presId="urn:microsoft.com/office/officeart/2005/8/layout/lProcess1"/>
    <dgm:cxn modelId="{DAD6E082-72CA-448E-AE69-C10E22A11F04}" type="presParOf" srcId="{6672DEAF-C868-4CF2-826E-6A7693532B34}" destId="{24D27191-FBF6-441F-A10E-E8A0492C2BE2}" srcOrd="3" destOrd="0" presId="urn:microsoft.com/office/officeart/2005/8/layout/lProcess1"/>
    <dgm:cxn modelId="{3C85DA4C-12A6-4B0A-B072-51D0F21C96EC}" type="presParOf" srcId="{6672DEAF-C868-4CF2-826E-6A7693532B34}" destId="{E0799C89-DB19-427C-91FF-426A0D7A564C}" srcOrd="4" destOrd="0" presId="urn:microsoft.com/office/officeart/2005/8/layout/lProcess1"/>
    <dgm:cxn modelId="{8E4C437A-070A-4589-9565-6FD55AB3E3D4}" type="presParOf" srcId="{6672DEAF-C868-4CF2-826E-6A7693532B34}" destId="{C00B854B-1127-4499-88B8-2D4C39E60810}" srcOrd="5" destOrd="0" presId="urn:microsoft.com/office/officeart/2005/8/layout/lProcess1"/>
    <dgm:cxn modelId="{8067CFF1-F651-426D-8414-4728F949C6CB}" type="presParOf" srcId="{6672DEAF-C868-4CF2-826E-6A7693532B34}" destId="{998AA156-617D-40C4-A1EB-75766CDF092B}" srcOrd="6" destOrd="0" presId="urn:microsoft.com/office/officeart/2005/8/layout/lProcess1"/>
    <dgm:cxn modelId="{3F387A1D-B76F-4796-AA2C-8BB8B8616947}" type="presParOf" srcId="{6672DEAF-C868-4CF2-826E-6A7693532B34}" destId="{3F8B55F6-2858-4EB3-8366-DC8015C51441}" srcOrd="7" destOrd="0" presId="urn:microsoft.com/office/officeart/2005/8/layout/lProcess1"/>
    <dgm:cxn modelId="{4FA99FC9-CB7E-4712-8B72-076BEBEA2F83}" type="presParOf" srcId="{6672DEAF-C868-4CF2-826E-6A7693532B34}" destId="{92B3D0E7-0C7D-4DAE-82B9-ACA1BB24E38A}" srcOrd="8" destOrd="0" presId="urn:microsoft.com/office/officeart/2005/8/layout/lProcess1"/>
    <dgm:cxn modelId="{0F36A48C-3020-42B5-A033-B50036F87F74}" type="presParOf" srcId="{6672DEAF-C868-4CF2-826E-6A7693532B34}" destId="{43BFE0E6-BAEA-4F1E-AF32-EBFE623C605F}" srcOrd="9" destOrd="0" presId="urn:microsoft.com/office/officeart/2005/8/layout/lProcess1"/>
    <dgm:cxn modelId="{1ABFF213-7DBC-4499-A3F1-56E2CE07D6A7}" type="presParOf" srcId="{6672DEAF-C868-4CF2-826E-6A7693532B34}" destId="{B203BE1D-8C44-4FC1-85D0-69D582E54DFF}" srcOrd="10" destOrd="0" presId="urn:microsoft.com/office/officeart/2005/8/layout/lProcess1"/>
    <dgm:cxn modelId="{D4DA1D2C-BCCC-441A-A58E-60F7CAA93E1D}" type="presParOf" srcId="{6672DEAF-C868-4CF2-826E-6A7693532B34}" destId="{26769872-D7B8-416B-8A25-820BA2E7E201}" srcOrd="11" destOrd="0" presId="urn:microsoft.com/office/officeart/2005/8/layout/lProcess1"/>
    <dgm:cxn modelId="{62B6FBA3-FD15-46ED-B3D2-D93E283241AB}" type="presParOf" srcId="{6672DEAF-C868-4CF2-826E-6A7693532B34}" destId="{5941DDB5-BFC4-4816-8D84-E8154803CD12}" srcOrd="12" destOrd="0" presId="urn:microsoft.com/office/officeart/2005/8/layout/lProcess1"/>
    <dgm:cxn modelId="{02052B6C-CB8E-4A7D-94D8-6CCD6C4911AD}" type="presParOf" srcId="{470E8257-FA64-4F8D-A8E4-8D4C8FA5C6C4}" destId="{5F1ADEE8-AC97-4E4E-A35D-D8F0EB8A5FE5}" srcOrd="7" destOrd="0" presId="urn:microsoft.com/office/officeart/2005/8/layout/lProcess1"/>
    <dgm:cxn modelId="{D7BF4113-78AB-424B-82EB-417508E7F678}" type="presParOf" srcId="{470E8257-FA64-4F8D-A8E4-8D4C8FA5C6C4}" destId="{134984D2-A449-4AB8-B773-CAA2CAEE8EE6}" srcOrd="8" destOrd="0" presId="urn:microsoft.com/office/officeart/2005/8/layout/lProcess1"/>
    <dgm:cxn modelId="{95B545FC-DA5A-4237-8ED4-7F2F838BB380}" type="presParOf" srcId="{134984D2-A449-4AB8-B773-CAA2CAEE8EE6}" destId="{BE6A99E9-C04A-4463-90E4-6BCC9BC879D7}" srcOrd="0" destOrd="0" presId="urn:microsoft.com/office/officeart/2005/8/layout/lProcess1"/>
    <dgm:cxn modelId="{F071568A-3685-453A-812F-B53D907F7B4C}" type="presParOf" srcId="{134984D2-A449-4AB8-B773-CAA2CAEE8EE6}" destId="{986507F5-FD0A-4174-99DA-7EE7219093C2}" srcOrd="1" destOrd="0" presId="urn:microsoft.com/office/officeart/2005/8/layout/lProcess1"/>
    <dgm:cxn modelId="{CB319478-06B2-4354-A778-B4D0130AAB1E}" type="presParOf" srcId="{134984D2-A449-4AB8-B773-CAA2CAEE8EE6}" destId="{1C77EE5E-11EC-46F0-BC93-D9448FA4FE3A}" srcOrd="2" destOrd="0" presId="urn:microsoft.com/office/officeart/2005/8/layout/lProcess1"/>
    <dgm:cxn modelId="{27F2C9DB-A21E-469C-ACA7-2FB993A6FA68}" type="presParOf" srcId="{134984D2-A449-4AB8-B773-CAA2CAEE8EE6}" destId="{2834F20A-CEF0-415C-8E4C-DC1268644215}" srcOrd="3" destOrd="0" presId="urn:microsoft.com/office/officeart/2005/8/layout/lProcess1"/>
    <dgm:cxn modelId="{6F24D15E-5C93-46C3-B9ED-BDBC715CDC9E}" type="presParOf" srcId="{134984D2-A449-4AB8-B773-CAA2CAEE8EE6}" destId="{A20E35FE-2BEE-4DCD-A698-32EBD17FE5EC}" srcOrd="4"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3E5FF95-2538-4E7E-8041-2DF8A0C7A05E}" type="doc">
      <dgm:prSet loTypeId="urn:microsoft.com/office/officeart/2005/8/layout/process1" loCatId="process" qsTypeId="urn:microsoft.com/office/officeart/2005/8/quickstyle/simple1" qsCatId="simple" csTypeId="urn:microsoft.com/office/officeart/2005/8/colors/accent4_1" csCatId="accent4" phldr="1"/>
      <dgm:spPr/>
    </dgm:pt>
    <dgm:pt modelId="{CBA01662-D253-49EE-ABD6-179AAB98ECDA}">
      <dgm:prSet phldrT="[Text]"/>
      <dgm:spPr>
        <a:noFill/>
      </dgm:spPr>
      <dgm:t>
        <a:bodyPr/>
        <a:lstStyle/>
        <a:p>
          <a:r>
            <a:rPr lang="id-ID" dirty="0" smtClean="0">
              <a:solidFill>
                <a:schemeClr val="tx1"/>
              </a:solidFill>
            </a:rPr>
            <a:t>Perlengkapan</a:t>
          </a:r>
          <a:endParaRPr lang="en-GB" dirty="0">
            <a:solidFill>
              <a:schemeClr val="tx1"/>
            </a:solidFill>
          </a:endParaRPr>
        </a:p>
      </dgm:t>
    </dgm:pt>
    <dgm:pt modelId="{B210563D-A272-4E6F-B5E1-105CF229983A}" type="parTrans" cxnId="{3E887C9A-D2CD-49ED-9BA1-869522D68AF8}">
      <dgm:prSet/>
      <dgm:spPr/>
      <dgm:t>
        <a:bodyPr/>
        <a:lstStyle/>
        <a:p>
          <a:endParaRPr lang="en-GB"/>
        </a:p>
      </dgm:t>
    </dgm:pt>
    <dgm:pt modelId="{3B6DC419-48CC-48C8-8BC3-1658C81C3BB2}" type="sibTrans" cxnId="{3E887C9A-D2CD-49ED-9BA1-869522D68AF8}">
      <dgm:prSet/>
      <dgm:spPr/>
      <dgm:t>
        <a:bodyPr/>
        <a:lstStyle/>
        <a:p>
          <a:endParaRPr lang="en-GB"/>
        </a:p>
      </dgm:t>
    </dgm:pt>
    <dgm:pt modelId="{ABE0DA70-6031-474E-AB65-85E82308085E}">
      <dgm:prSet phldrT="[Text]"/>
      <dgm:spPr>
        <a:noFill/>
      </dgm:spPr>
      <dgm:t>
        <a:bodyPr/>
        <a:lstStyle/>
        <a:p>
          <a:r>
            <a:rPr lang="id-ID" dirty="0" smtClean="0"/>
            <a:t>Aktivitas</a:t>
          </a:r>
          <a:endParaRPr lang="en-GB" dirty="0"/>
        </a:p>
      </dgm:t>
    </dgm:pt>
    <dgm:pt modelId="{EF14A300-3B7C-44AF-8B33-D80943790442}" type="parTrans" cxnId="{27783472-9BEF-4CAE-B3FD-89550058042D}">
      <dgm:prSet/>
      <dgm:spPr/>
      <dgm:t>
        <a:bodyPr/>
        <a:lstStyle/>
        <a:p>
          <a:endParaRPr lang="en-GB"/>
        </a:p>
      </dgm:t>
    </dgm:pt>
    <dgm:pt modelId="{529A5EAF-CFA4-4DEA-87E5-E31C92649B51}" type="sibTrans" cxnId="{27783472-9BEF-4CAE-B3FD-89550058042D}">
      <dgm:prSet/>
      <dgm:spPr/>
      <dgm:t>
        <a:bodyPr/>
        <a:lstStyle/>
        <a:p>
          <a:endParaRPr lang="en-GB"/>
        </a:p>
      </dgm:t>
    </dgm:pt>
    <dgm:pt modelId="{98F73A4F-40C6-4839-A43F-EAC65B8FCD9A}">
      <dgm:prSet phldrT="[Text]"/>
      <dgm:spPr>
        <a:noFill/>
      </dgm:spPr>
      <dgm:t>
        <a:bodyPr/>
        <a:lstStyle/>
        <a:p>
          <a:r>
            <a:rPr lang="id-ID" dirty="0" smtClean="0"/>
            <a:t>Pendekatan</a:t>
          </a:r>
          <a:endParaRPr lang="en-GB" dirty="0"/>
        </a:p>
      </dgm:t>
    </dgm:pt>
    <dgm:pt modelId="{8DEB5326-C370-4424-B25E-2C97A66D8F31}" type="parTrans" cxnId="{94094FC9-63E3-4F5F-96F9-CA5CD3227E71}">
      <dgm:prSet/>
      <dgm:spPr/>
      <dgm:t>
        <a:bodyPr/>
        <a:lstStyle/>
        <a:p>
          <a:endParaRPr lang="en-GB"/>
        </a:p>
      </dgm:t>
    </dgm:pt>
    <dgm:pt modelId="{73620452-6CA0-4461-863A-8D41A1B3E6F5}" type="sibTrans" cxnId="{94094FC9-63E3-4F5F-96F9-CA5CD3227E71}">
      <dgm:prSet/>
      <dgm:spPr/>
      <dgm:t>
        <a:bodyPr/>
        <a:lstStyle/>
        <a:p>
          <a:endParaRPr lang="en-GB"/>
        </a:p>
      </dgm:t>
    </dgm:pt>
    <dgm:pt modelId="{0B61B539-F074-4831-9A85-A73F967CB969}">
      <dgm:prSet phldrT="[Text]"/>
      <dgm:spPr>
        <a:noFill/>
      </dgm:spPr>
      <dgm:t>
        <a:bodyPr/>
        <a:lstStyle/>
        <a:p>
          <a:r>
            <a:rPr lang="id-ID" dirty="0" smtClean="0"/>
            <a:t>Hasil Akhir</a:t>
          </a:r>
          <a:endParaRPr lang="en-GB" dirty="0"/>
        </a:p>
      </dgm:t>
    </dgm:pt>
    <dgm:pt modelId="{7AD150EC-81B6-4C59-ACFC-1E1A34470BE6}" type="parTrans" cxnId="{F2DB8934-0C2D-4F86-8E62-090FBEB0BDDA}">
      <dgm:prSet/>
      <dgm:spPr/>
      <dgm:t>
        <a:bodyPr/>
        <a:lstStyle/>
        <a:p>
          <a:endParaRPr lang="en-GB"/>
        </a:p>
      </dgm:t>
    </dgm:pt>
    <dgm:pt modelId="{9742A865-887B-4235-A377-39971F88355F}" type="sibTrans" cxnId="{F2DB8934-0C2D-4F86-8E62-090FBEB0BDDA}">
      <dgm:prSet/>
      <dgm:spPr/>
      <dgm:t>
        <a:bodyPr/>
        <a:lstStyle/>
        <a:p>
          <a:endParaRPr lang="en-GB"/>
        </a:p>
      </dgm:t>
    </dgm:pt>
    <dgm:pt modelId="{3AB2AA43-BFA1-40AF-9CF3-7D4D4260F6E5}">
      <dgm:prSet phldrT="[Text]"/>
      <dgm:spPr>
        <a:solidFill>
          <a:schemeClr val="accent1">
            <a:lumMod val="60000"/>
            <a:lumOff val="40000"/>
            <a:alpha val="50000"/>
          </a:schemeClr>
        </a:solidFill>
      </dgm:spPr>
      <dgm:t>
        <a:bodyPr/>
        <a:lstStyle/>
        <a:p>
          <a:r>
            <a:rPr lang="id-ID" dirty="0" smtClean="0"/>
            <a:t>Tujuan akhir/Visi</a:t>
          </a:r>
          <a:endParaRPr lang="en-GB" dirty="0"/>
        </a:p>
      </dgm:t>
    </dgm:pt>
    <dgm:pt modelId="{7AE9C617-D65D-481F-9725-9846CAB7D3C5}" type="parTrans" cxnId="{D0E52A39-EF9F-4990-8F1C-FCB69AAC3F46}">
      <dgm:prSet/>
      <dgm:spPr/>
      <dgm:t>
        <a:bodyPr/>
        <a:lstStyle/>
        <a:p>
          <a:endParaRPr lang="en-GB"/>
        </a:p>
      </dgm:t>
    </dgm:pt>
    <dgm:pt modelId="{05DBD723-FB01-4C3E-814B-B7DDC5D31B8B}" type="sibTrans" cxnId="{D0E52A39-EF9F-4990-8F1C-FCB69AAC3F46}">
      <dgm:prSet/>
      <dgm:spPr/>
      <dgm:t>
        <a:bodyPr/>
        <a:lstStyle/>
        <a:p>
          <a:endParaRPr lang="en-GB"/>
        </a:p>
      </dgm:t>
    </dgm:pt>
    <dgm:pt modelId="{45ACD862-149C-4B24-B713-B07103F6921E}" type="pres">
      <dgm:prSet presAssocID="{A3E5FF95-2538-4E7E-8041-2DF8A0C7A05E}" presName="Name0" presStyleCnt="0">
        <dgm:presLayoutVars>
          <dgm:dir/>
          <dgm:resizeHandles val="exact"/>
        </dgm:presLayoutVars>
      </dgm:prSet>
      <dgm:spPr/>
    </dgm:pt>
    <dgm:pt modelId="{F7A3AC19-A53D-48AD-BFB1-1E93D9DA0C2E}" type="pres">
      <dgm:prSet presAssocID="{CBA01662-D253-49EE-ABD6-179AAB98ECDA}" presName="node" presStyleLbl="node1" presStyleIdx="0" presStyleCnt="5">
        <dgm:presLayoutVars>
          <dgm:bulletEnabled val="1"/>
        </dgm:presLayoutVars>
      </dgm:prSet>
      <dgm:spPr/>
      <dgm:t>
        <a:bodyPr/>
        <a:lstStyle/>
        <a:p>
          <a:endParaRPr lang="en-GB"/>
        </a:p>
      </dgm:t>
    </dgm:pt>
    <dgm:pt modelId="{57985D94-606D-4045-A418-912AE4F50077}" type="pres">
      <dgm:prSet presAssocID="{3B6DC419-48CC-48C8-8BC3-1658C81C3BB2}" presName="sibTrans" presStyleLbl="sibTrans2D1" presStyleIdx="0" presStyleCnt="4"/>
      <dgm:spPr/>
      <dgm:t>
        <a:bodyPr/>
        <a:lstStyle/>
        <a:p>
          <a:endParaRPr lang="en-GB"/>
        </a:p>
      </dgm:t>
    </dgm:pt>
    <dgm:pt modelId="{DAE82053-7D04-4DDC-B4AF-E34395DD7D56}" type="pres">
      <dgm:prSet presAssocID="{3B6DC419-48CC-48C8-8BC3-1658C81C3BB2}" presName="connectorText" presStyleLbl="sibTrans2D1" presStyleIdx="0" presStyleCnt="4"/>
      <dgm:spPr/>
      <dgm:t>
        <a:bodyPr/>
        <a:lstStyle/>
        <a:p>
          <a:endParaRPr lang="en-GB"/>
        </a:p>
      </dgm:t>
    </dgm:pt>
    <dgm:pt modelId="{F734D432-B06C-4400-934D-D3F0945A5C1E}" type="pres">
      <dgm:prSet presAssocID="{ABE0DA70-6031-474E-AB65-85E82308085E}" presName="node" presStyleLbl="node1" presStyleIdx="1" presStyleCnt="5">
        <dgm:presLayoutVars>
          <dgm:bulletEnabled val="1"/>
        </dgm:presLayoutVars>
      </dgm:prSet>
      <dgm:spPr/>
      <dgm:t>
        <a:bodyPr/>
        <a:lstStyle/>
        <a:p>
          <a:endParaRPr lang="en-GB"/>
        </a:p>
      </dgm:t>
    </dgm:pt>
    <dgm:pt modelId="{397C09F4-275D-4287-B184-4E7BE6C614DB}" type="pres">
      <dgm:prSet presAssocID="{529A5EAF-CFA4-4DEA-87E5-E31C92649B51}" presName="sibTrans" presStyleLbl="sibTrans2D1" presStyleIdx="1" presStyleCnt="4"/>
      <dgm:spPr/>
      <dgm:t>
        <a:bodyPr/>
        <a:lstStyle/>
        <a:p>
          <a:endParaRPr lang="en-GB"/>
        </a:p>
      </dgm:t>
    </dgm:pt>
    <dgm:pt modelId="{965DB873-9A36-4F6F-AD45-0AC5DF414EDD}" type="pres">
      <dgm:prSet presAssocID="{529A5EAF-CFA4-4DEA-87E5-E31C92649B51}" presName="connectorText" presStyleLbl="sibTrans2D1" presStyleIdx="1" presStyleCnt="4"/>
      <dgm:spPr/>
      <dgm:t>
        <a:bodyPr/>
        <a:lstStyle/>
        <a:p>
          <a:endParaRPr lang="en-GB"/>
        </a:p>
      </dgm:t>
    </dgm:pt>
    <dgm:pt modelId="{6EB5FA5F-3DFD-4BBE-965E-B78F2EFFD536}" type="pres">
      <dgm:prSet presAssocID="{98F73A4F-40C6-4839-A43F-EAC65B8FCD9A}" presName="node" presStyleLbl="node1" presStyleIdx="2" presStyleCnt="5">
        <dgm:presLayoutVars>
          <dgm:bulletEnabled val="1"/>
        </dgm:presLayoutVars>
      </dgm:prSet>
      <dgm:spPr/>
      <dgm:t>
        <a:bodyPr/>
        <a:lstStyle/>
        <a:p>
          <a:endParaRPr lang="en-GB"/>
        </a:p>
      </dgm:t>
    </dgm:pt>
    <dgm:pt modelId="{8264ACD0-3F38-41FE-8D30-3C18C4A0160D}" type="pres">
      <dgm:prSet presAssocID="{73620452-6CA0-4461-863A-8D41A1B3E6F5}" presName="sibTrans" presStyleLbl="sibTrans2D1" presStyleIdx="2" presStyleCnt="4"/>
      <dgm:spPr/>
      <dgm:t>
        <a:bodyPr/>
        <a:lstStyle/>
        <a:p>
          <a:endParaRPr lang="en-GB"/>
        </a:p>
      </dgm:t>
    </dgm:pt>
    <dgm:pt modelId="{49A4489A-CB39-4DF6-8089-E48BF8A811FB}" type="pres">
      <dgm:prSet presAssocID="{73620452-6CA0-4461-863A-8D41A1B3E6F5}" presName="connectorText" presStyleLbl="sibTrans2D1" presStyleIdx="2" presStyleCnt="4"/>
      <dgm:spPr/>
      <dgm:t>
        <a:bodyPr/>
        <a:lstStyle/>
        <a:p>
          <a:endParaRPr lang="en-GB"/>
        </a:p>
      </dgm:t>
    </dgm:pt>
    <dgm:pt modelId="{6BA4E33A-B637-4572-A8B7-7E0DA3972893}" type="pres">
      <dgm:prSet presAssocID="{0B61B539-F074-4831-9A85-A73F967CB969}" presName="node" presStyleLbl="node1" presStyleIdx="3" presStyleCnt="5">
        <dgm:presLayoutVars>
          <dgm:bulletEnabled val="1"/>
        </dgm:presLayoutVars>
      </dgm:prSet>
      <dgm:spPr/>
      <dgm:t>
        <a:bodyPr/>
        <a:lstStyle/>
        <a:p>
          <a:endParaRPr lang="en-GB"/>
        </a:p>
      </dgm:t>
    </dgm:pt>
    <dgm:pt modelId="{FDD17A2A-B467-4E03-A2C0-2EED6E9C7FD1}" type="pres">
      <dgm:prSet presAssocID="{9742A865-887B-4235-A377-39971F88355F}" presName="sibTrans" presStyleLbl="sibTrans2D1" presStyleIdx="3" presStyleCnt="4"/>
      <dgm:spPr/>
      <dgm:t>
        <a:bodyPr/>
        <a:lstStyle/>
        <a:p>
          <a:endParaRPr lang="en-GB"/>
        </a:p>
      </dgm:t>
    </dgm:pt>
    <dgm:pt modelId="{3974DD0D-ED35-4AD6-AEAE-59ADF3ED077A}" type="pres">
      <dgm:prSet presAssocID="{9742A865-887B-4235-A377-39971F88355F}" presName="connectorText" presStyleLbl="sibTrans2D1" presStyleIdx="3" presStyleCnt="4"/>
      <dgm:spPr/>
      <dgm:t>
        <a:bodyPr/>
        <a:lstStyle/>
        <a:p>
          <a:endParaRPr lang="en-GB"/>
        </a:p>
      </dgm:t>
    </dgm:pt>
    <dgm:pt modelId="{B8ADF41E-429E-4566-8847-C4E9C501F8D0}" type="pres">
      <dgm:prSet presAssocID="{3AB2AA43-BFA1-40AF-9CF3-7D4D4260F6E5}" presName="node" presStyleLbl="node1" presStyleIdx="4" presStyleCnt="5">
        <dgm:presLayoutVars>
          <dgm:bulletEnabled val="1"/>
        </dgm:presLayoutVars>
      </dgm:prSet>
      <dgm:spPr/>
      <dgm:t>
        <a:bodyPr/>
        <a:lstStyle/>
        <a:p>
          <a:endParaRPr lang="en-GB"/>
        </a:p>
      </dgm:t>
    </dgm:pt>
  </dgm:ptLst>
  <dgm:cxnLst>
    <dgm:cxn modelId="{D839DEB5-D03D-4CCF-901E-59D22D9513D2}" type="presOf" srcId="{529A5EAF-CFA4-4DEA-87E5-E31C92649B51}" destId="{397C09F4-275D-4287-B184-4E7BE6C614DB}" srcOrd="0" destOrd="0" presId="urn:microsoft.com/office/officeart/2005/8/layout/process1"/>
    <dgm:cxn modelId="{08FFBBC1-C999-470C-8494-A3547AA98D23}" type="presOf" srcId="{3B6DC419-48CC-48C8-8BC3-1658C81C3BB2}" destId="{57985D94-606D-4045-A418-912AE4F50077}" srcOrd="0" destOrd="0" presId="urn:microsoft.com/office/officeart/2005/8/layout/process1"/>
    <dgm:cxn modelId="{599A9B40-A4F6-4B56-B4F4-9B97DC226BDD}" type="presOf" srcId="{9742A865-887B-4235-A377-39971F88355F}" destId="{3974DD0D-ED35-4AD6-AEAE-59ADF3ED077A}" srcOrd="1" destOrd="0" presId="urn:microsoft.com/office/officeart/2005/8/layout/process1"/>
    <dgm:cxn modelId="{27783472-9BEF-4CAE-B3FD-89550058042D}" srcId="{A3E5FF95-2538-4E7E-8041-2DF8A0C7A05E}" destId="{ABE0DA70-6031-474E-AB65-85E82308085E}" srcOrd="1" destOrd="0" parTransId="{EF14A300-3B7C-44AF-8B33-D80943790442}" sibTransId="{529A5EAF-CFA4-4DEA-87E5-E31C92649B51}"/>
    <dgm:cxn modelId="{F2DB8934-0C2D-4F86-8E62-090FBEB0BDDA}" srcId="{A3E5FF95-2538-4E7E-8041-2DF8A0C7A05E}" destId="{0B61B539-F074-4831-9A85-A73F967CB969}" srcOrd="3" destOrd="0" parTransId="{7AD150EC-81B6-4C59-ACFC-1E1A34470BE6}" sibTransId="{9742A865-887B-4235-A377-39971F88355F}"/>
    <dgm:cxn modelId="{94094FC9-63E3-4F5F-96F9-CA5CD3227E71}" srcId="{A3E5FF95-2538-4E7E-8041-2DF8A0C7A05E}" destId="{98F73A4F-40C6-4839-A43F-EAC65B8FCD9A}" srcOrd="2" destOrd="0" parTransId="{8DEB5326-C370-4424-B25E-2C97A66D8F31}" sibTransId="{73620452-6CA0-4461-863A-8D41A1B3E6F5}"/>
    <dgm:cxn modelId="{CC503087-C813-4602-AC25-79EB71A02496}" type="presOf" srcId="{73620452-6CA0-4461-863A-8D41A1B3E6F5}" destId="{49A4489A-CB39-4DF6-8089-E48BF8A811FB}" srcOrd="1" destOrd="0" presId="urn:microsoft.com/office/officeart/2005/8/layout/process1"/>
    <dgm:cxn modelId="{0B235635-06B9-4774-A724-01CA19CF2828}" type="presOf" srcId="{3AB2AA43-BFA1-40AF-9CF3-7D4D4260F6E5}" destId="{B8ADF41E-429E-4566-8847-C4E9C501F8D0}" srcOrd="0" destOrd="0" presId="urn:microsoft.com/office/officeart/2005/8/layout/process1"/>
    <dgm:cxn modelId="{CB708BBC-F85F-4BD4-80F4-B211E0E24EFD}" type="presOf" srcId="{0B61B539-F074-4831-9A85-A73F967CB969}" destId="{6BA4E33A-B637-4572-A8B7-7E0DA3972893}" srcOrd="0" destOrd="0" presId="urn:microsoft.com/office/officeart/2005/8/layout/process1"/>
    <dgm:cxn modelId="{C26A7434-0CDA-403A-A29C-5CF17753B79F}" type="presOf" srcId="{3B6DC419-48CC-48C8-8BC3-1658C81C3BB2}" destId="{DAE82053-7D04-4DDC-B4AF-E34395DD7D56}" srcOrd="1" destOrd="0" presId="urn:microsoft.com/office/officeart/2005/8/layout/process1"/>
    <dgm:cxn modelId="{CF3EFE33-6192-42C6-A50E-57A07FC55470}" type="presOf" srcId="{73620452-6CA0-4461-863A-8D41A1B3E6F5}" destId="{8264ACD0-3F38-41FE-8D30-3C18C4A0160D}" srcOrd="0" destOrd="0" presId="urn:microsoft.com/office/officeart/2005/8/layout/process1"/>
    <dgm:cxn modelId="{8A419CEE-C3CE-4D56-8AD6-693865E48E15}" type="presOf" srcId="{9742A865-887B-4235-A377-39971F88355F}" destId="{FDD17A2A-B467-4E03-A2C0-2EED6E9C7FD1}" srcOrd="0" destOrd="0" presId="urn:microsoft.com/office/officeart/2005/8/layout/process1"/>
    <dgm:cxn modelId="{399E877C-0408-4448-8EFF-37F212702FCB}" type="presOf" srcId="{A3E5FF95-2538-4E7E-8041-2DF8A0C7A05E}" destId="{45ACD862-149C-4B24-B713-B07103F6921E}" srcOrd="0" destOrd="0" presId="urn:microsoft.com/office/officeart/2005/8/layout/process1"/>
    <dgm:cxn modelId="{C76C9547-7EDD-4785-9FC1-6B51DF655EAA}" type="presOf" srcId="{529A5EAF-CFA4-4DEA-87E5-E31C92649B51}" destId="{965DB873-9A36-4F6F-AD45-0AC5DF414EDD}" srcOrd="1" destOrd="0" presId="urn:microsoft.com/office/officeart/2005/8/layout/process1"/>
    <dgm:cxn modelId="{B3F59FA1-DC81-4AC2-8FFA-328383076DC3}" type="presOf" srcId="{98F73A4F-40C6-4839-A43F-EAC65B8FCD9A}" destId="{6EB5FA5F-3DFD-4BBE-965E-B78F2EFFD536}" srcOrd="0" destOrd="0" presId="urn:microsoft.com/office/officeart/2005/8/layout/process1"/>
    <dgm:cxn modelId="{A8F654DD-9305-45ED-B3A9-B8804D2C56F6}" type="presOf" srcId="{CBA01662-D253-49EE-ABD6-179AAB98ECDA}" destId="{F7A3AC19-A53D-48AD-BFB1-1E93D9DA0C2E}" srcOrd="0" destOrd="0" presId="urn:microsoft.com/office/officeart/2005/8/layout/process1"/>
    <dgm:cxn modelId="{3E887C9A-D2CD-49ED-9BA1-869522D68AF8}" srcId="{A3E5FF95-2538-4E7E-8041-2DF8A0C7A05E}" destId="{CBA01662-D253-49EE-ABD6-179AAB98ECDA}" srcOrd="0" destOrd="0" parTransId="{B210563D-A272-4E6F-B5E1-105CF229983A}" sibTransId="{3B6DC419-48CC-48C8-8BC3-1658C81C3BB2}"/>
    <dgm:cxn modelId="{9FC11E55-A5B3-4EA7-A78D-37AA0129F55D}" type="presOf" srcId="{ABE0DA70-6031-474E-AB65-85E82308085E}" destId="{F734D432-B06C-4400-934D-D3F0945A5C1E}" srcOrd="0" destOrd="0" presId="urn:microsoft.com/office/officeart/2005/8/layout/process1"/>
    <dgm:cxn modelId="{D0E52A39-EF9F-4990-8F1C-FCB69AAC3F46}" srcId="{A3E5FF95-2538-4E7E-8041-2DF8A0C7A05E}" destId="{3AB2AA43-BFA1-40AF-9CF3-7D4D4260F6E5}" srcOrd="4" destOrd="0" parTransId="{7AE9C617-D65D-481F-9725-9846CAB7D3C5}" sibTransId="{05DBD723-FB01-4C3E-814B-B7DDC5D31B8B}"/>
    <dgm:cxn modelId="{21F26430-83BB-4AB2-A9D2-9A7905907FEA}" type="presParOf" srcId="{45ACD862-149C-4B24-B713-B07103F6921E}" destId="{F7A3AC19-A53D-48AD-BFB1-1E93D9DA0C2E}" srcOrd="0" destOrd="0" presId="urn:microsoft.com/office/officeart/2005/8/layout/process1"/>
    <dgm:cxn modelId="{AF00D5C2-0A64-47A3-A61E-6A9593595056}" type="presParOf" srcId="{45ACD862-149C-4B24-B713-B07103F6921E}" destId="{57985D94-606D-4045-A418-912AE4F50077}" srcOrd="1" destOrd="0" presId="urn:microsoft.com/office/officeart/2005/8/layout/process1"/>
    <dgm:cxn modelId="{F21325D9-13C4-4A9F-99F1-58EE84FF3BC8}" type="presParOf" srcId="{57985D94-606D-4045-A418-912AE4F50077}" destId="{DAE82053-7D04-4DDC-B4AF-E34395DD7D56}" srcOrd="0" destOrd="0" presId="urn:microsoft.com/office/officeart/2005/8/layout/process1"/>
    <dgm:cxn modelId="{617E4E72-4EE2-4C24-BFCD-0B5A879D42A0}" type="presParOf" srcId="{45ACD862-149C-4B24-B713-B07103F6921E}" destId="{F734D432-B06C-4400-934D-D3F0945A5C1E}" srcOrd="2" destOrd="0" presId="urn:microsoft.com/office/officeart/2005/8/layout/process1"/>
    <dgm:cxn modelId="{178AD85F-F137-45EC-AC8C-E4A39B40895E}" type="presParOf" srcId="{45ACD862-149C-4B24-B713-B07103F6921E}" destId="{397C09F4-275D-4287-B184-4E7BE6C614DB}" srcOrd="3" destOrd="0" presId="urn:microsoft.com/office/officeart/2005/8/layout/process1"/>
    <dgm:cxn modelId="{57C96A35-4050-41E3-B784-EC25314415E8}" type="presParOf" srcId="{397C09F4-275D-4287-B184-4E7BE6C614DB}" destId="{965DB873-9A36-4F6F-AD45-0AC5DF414EDD}" srcOrd="0" destOrd="0" presId="urn:microsoft.com/office/officeart/2005/8/layout/process1"/>
    <dgm:cxn modelId="{3422AD0B-58CB-490F-A1B7-63890A9ADD09}" type="presParOf" srcId="{45ACD862-149C-4B24-B713-B07103F6921E}" destId="{6EB5FA5F-3DFD-4BBE-965E-B78F2EFFD536}" srcOrd="4" destOrd="0" presId="urn:microsoft.com/office/officeart/2005/8/layout/process1"/>
    <dgm:cxn modelId="{E48DCA6F-CB01-4A04-8D8F-1CA7900511B1}" type="presParOf" srcId="{45ACD862-149C-4B24-B713-B07103F6921E}" destId="{8264ACD0-3F38-41FE-8D30-3C18C4A0160D}" srcOrd="5" destOrd="0" presId="urn:microsoft.com/office/officeart/2005/8/layout/process1"/>
    <dgm:cxn modelId="{74375259-8A6E-4119-870A-D09ECC61498B}" type="presParOf" srcId="{8264ACD0-3F38-41FE-8D30-3C18C4A0160D}" destId="{49A4489A-CB39-4DF6-8089-E48BF8A811FB}" srcOrd="0" destOrd="0" presId="urn:microsoft.com/office/officeart/2005/8/layout/process1"/>
    <dgm:cxn modelId="{F8649D17-5214-470F-83B2-E729EA4536DD}" type="presParOf" srcId="{45ACD862-149C-4B24-B713-B07103F6921E}" destId="{6BA4E33A-B637-4572-A8B7-7E0DA3972893}" srcOrd="6" destOrd="0" presId="urn:microsoft.com/office/officeart/2005/8/layout/process1"/>
    <dgm:cxn modelId="{65C2CE04-76AF-43BE-AFD9-E6F35640389A}" type="presParOf" srcId="{45ACD862-149C-4B24-B713-B07103F6921E}" destId="{FDD17A2A-B467-4E03-A2C0-2EED6E9C7FD1}" srcOrd="7" destOrd="0" presId="urn:microsoft.com/office/officeart/2005/8/layout/process1"/>
    <dgm:cxn modelId="{7A9CEF4C-FCA1-4F3F-99CA-ABD8728C0293}" type="presParOf" srcId="{FDD17A2A-B467-4E03-A2C0-2EED6E9C7FD1}" destId="{3974DD0D-ED35-4AD6-AEAE-59ADF3ED077A}" srcOrd="0" destOrd="0" presId="urn:microsoft.com/office/officeart/2005/8/layout/process1"/>
    <dgm:cxn modelId="{03F82EB2-F939-4D59-861A-9C5A1457A3F8}" type="presParOf" srcId="{45ACD862-149C-4B24-B713-B07103F6921E}" destId="{B8ADF41E-429E-4566-8847-C4E9C501F8D0}"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D018DF7-AE97-463D-AE9C-F934E3BE809B}" type="doc">
      <dgm:prSet loTypeId="urn:microsoft.com/office/officeart/2005/8/layout/lProcess1" loCatId="process" qsTypeId="urn:microsoft.com/office/officeart/2005/8/quickstyle/simple1" qsCatId="simple" csTypeId="urn:microsoft.com/office/officeart/2005/8/colors/accent4_1" csCatId="accent4" phldr="1"/>
      <dgm:spPr/>
      <dgm:t>
        <a:bodyPr/>
        <a:lstStyle/>
        <a:p>
          <a:endParaRPr lang="en-GB"/>
        </a:p>
      </dgm:t>
    </dgm:pt>
    <dgm:pt modelId="{E0DE6F36-FEF9-478A-A0F3-A76E1F88B285}">
      <dgm:prSet phldrT="[Text]" custT="1"/>
      <dgm:spPr>
        <a:solidFill>
          <a:schemeClr val="accent4">
            <a:lumMod val="40000"/>
            <a:lumOff val="60000"/>
          </a:schemeClr>
        </a:solidFill>
      </dgm:spPr>
      <dgm:t>
        <a:bodyPr/>
        <a:lstStyle/>
        <a:p>
          <a:r>
            <a:rPr lang="en-GB" sz="2800" dirty="0" smtClean="0"/>
            <a:t>Goals/vision</a:t>
          </a:r>
          <a:endParaRPr lang="en-GB" sz="3400" dirty="0"/>
        </a:p>
      </dgm:t>
    </dgm:pt>
    <dgm:pt modelId="{CD7CCC3D-9AD3-4C30-A517-16DD52821333}" type="parTrans" cxnId="{5C38C969-043D-42B3-B07E-E59B2E500212}">
      <dgm:prSet/>
      <dgm:spPr/>
      <dgm:t>
        <a:bodyPr/>
        <a:lstStyle/>
        <a:p>
          <a:endParaRPr lang="en-GB"/>
        </a:p>
      </dgm:t>
    </dgm:pt>
    <dgm:pt modelId="{732F0BA4-34A8-4D6E-82AD-2425094BACBB}" type="sibTrans" cxnId="{5C38C969-043D-42B3-B07E-E59B2E500212}">
      <dgm:prSet/>
      <dgm:spPr/>
      <dgm:t>
        <a:bodyPr/>
        <a:lstStyle/>
        <a:p>
          <a:endParaRPr lang="en-GB"/>
        </a:p>
      </dgm:t>
    </dgm:pt>
    <dgm:pt modelId="{2E61E0CB-40A3-4DE9-B732-9D2137D8896B}">
      <dgm:prSet phldrT="[Text]"/>
      <dgm:spPr/>
      <dgm:t>
        <a:bodyPr/>
        <a:lstStyle/>
        <a:p>
          <a:r>
            <a:rPr lang="en-GB" dirty="0" smtClean="0"/>
            <a:t>Contribute to the work of the GSMP by raising awareness of </a:t>
          </a:r>
          <a:r>
            <a:rPr lang="en-GB" dirty="0" err="1" smtClean="0"/>
            <a:t>Anoa</a:t>
          </a:r>
          <a:r>
            <a:rPr lang="en-GB" dirty="0" smtClean="0"/>
            <a:t>, </a:t>
          </a:r>
          <a:r>
            <a:rPr lang="en-GB" dirty="0" err="1" smtClean="0"/>
            <a:t>Babirusa</a:t>
          </a:r>
          <a:r>
            <a:rPr lang="en-GB" dirty="0" smtClean="0"/>
            <a:t> and Banteng and the threats they face </a:t>
          </a:r>
          <a:r>
            <a:rPr lang="en-GB" dirty="0" err="1" smtClean="0"/>
            <a:t>iin</a:t>
          </a:r>
          <a:r>
            <a:rPr lang="en-GB" dirty="0" smtClean="0"/>
            <a:t> the wild. </a:t>
          </a:r>
          <a:endParaRPr lang="en-GB" dirty="0"/>
        </a:p>
      </dgm:t>
    </dgm:pt>
    <dgm:pt modelId="{DF950C70-B4E4-4467-84F7-8C93AD2BDDAE}" type="parTrans" cxnId="{A6B9BAC1-99B4-481B-8B36-8DA0D746FE36}">
      <dgm:prSet/>
      <dgm:spPr/>
      <dgm:t>
        <a:bodyPr/>
        <a:lstStyle/>
        <a:p>
          <a:endParaRPr lang="en-GB"/>
        </a:p>
      </dgm:t>
    </dgm:pt>
    <dgm:pt modelId="{28541C1B-D1A2-47C9-9B13-2244193B96C3}" type="sibTrans" cxnId="{A6B9BAC1-99B4-481B-8B36-8DA0D746FE36}">
      <dgm:prSet/>
      <dgm:spPr/>
      <dgm:t>
        <a:bodyPr/>
        <a:lstStyle/>
        <a:p>
          <a:endParaRPr lang="en-GB"/>
        </a:p>
      </dgm:t>
    </dgm:pt>
    <dgm:pt modelId="{BE662982-F83D-4F21-A5BC-1B97BD5520D8}">
      <dgm:prSet phldrT="[Text]"/>
      <dgm:spPr/>
      <dgm:t>
        <a:bodyPr/>
        <a:lstStyle/>
        <a:p>
          <a:r>
            <a:rPr lang="en-GB" dirty="0" smtClean="0"/>
            <a:t>Numbers of </a:t>
          </a:r>
          <a:r>
            <a:rPr lang="en-GB" dirty="0" err="1" smtClean="0"/>
            <a:t>Anoa</a:t>
          </a:r>
          <a:r>
            <a:rPr lang="en-GB" dirty="0" smtClean="0"/>
            <a:t>, </a:t>
          </a:r>
          <a:r>
            <a:rPr lang="en-GB" dirty="0" err="1" smtClean="0"/>
            <a:t>Babirusa</a:t>
          </a:r>
          <a:r>
            <a:rPr lang="en-GB" dirty="0" smtClean="0"/>
            <a:t> and Banteng increase in the wild.</a:t>
          </a:r>
          <a:endParaRPr lang="en-GB" dirty="0"/>
        </a:p>
      </dgm:t>
    </dgm:pt>
    <dgm:pt modelId="{11D85B31-F432-4B53-8540-85DECBC6A140}" type="parTrans" cxnId="{35232F51-822D-4AC1-81C4-6555B318472B}">
      <dgm:prSet/>
      <dgm:spPr/>
      <dgm:t>
        <a:bodyPr/>
        <a:lstStyle/>
        <a:p>
          <a:endParaRPr lang="en-GB"/>
        </a:p>
      </dgm:t>
    </dgm:pt>
    <dgm:pt modelId="{BE1479A0-9EA8-4C58-A2F5-463EC4130FBC}" type="sibTrans" cxnId="{35232F51-822D-4AC1-81C4-6555B318472B}">
      <dgm:prSet/>
      <dgm:spPr/>
      <dgm:t>
        <a:bodyPr/>
        <a:lstStyle/>
        <a:p>
          <a:endParaRPr lang="en-GB"/>
        </a:p>
      </dgm:t>
    </dgm:pt>
    <dgm:pt modelId="{E4668981-958D-4887-A5DA-AB6806F6ACEB}">
      <dgm:prSet phldrT="[Text]"/>
      <dgm:spPr>
        <a:solidFill>
          <a:schemeClr val="accent1">
            <a:lumMod val="40000"/>
            <a:lumOff val="60000"/>
            <a:alpha val="90000"/>
          </a:schemeClr>
        </a:solidFill>
      </dgm:spPr>
      <dgm:t>
        <a:bodyPr/>
        <a:lstStyle/>
        <a:p>
          <a:r>
            <a:rPr lang="id-ID" dirty="0" smtClean="0"/>
            <a:t>Jumlah Anoa, Babirusa, dan Banteng meningkat di alam</a:t>
          </a:r>
          <a:endParaRPr lang="en-GB" dirty="0"/>
        </a:p>
      </dgm:t>
    </dgm:pt>
    <dgm:pt modelId="{26BA6BF8-4A3C-45AD-B6D9-AA565CD00E54}" type="parTrans" cxnId="{F354A6B6-71D2-4D39-856D-E8E439A91993}">
      <dgm:prSet/>
      <dgm:spPr/>
      <dgm:t>
        <a:bodyPr/>
        <a:lstStyle/>
        <a:p>
          <a:endParaRPr lang="en-GB"/>
        </a:p>
      </dgm:t>
    </dgm:pt>
    <dgm:pt modelId="{9AA4E4AF-9B29-46AC-82E2-4F2FEEA73152}" type="sibTrans" cxnId="{F354A6B6-71D2-4D39-856D-E8E439A91993}">
      <dgm:prSet/>
      <dgm:spPr/>
      <dgm:t>
        <a:bodyPr/>
        <a:lstStyle/>
        <a:p>
          <a:endParaRPr lang="en-GB"/>
        </a:p>
      </dgm:t>
    </dgm:pt>
    <dgm:pt modelId="{DE8DA13C-23A2-4E8F-AF72-4D8D0C36B0FE}">
      <dgm:prSet phldrT="[Text]"/>
      <dgm:spPr>
        <a:solidFill>
          <a:schemeClr val="accent1">
            <a:lumMod val="40000"/>
            <a:lumOff val="60000"/>
            <a:alpha val="90000"/>
          </a:schemeClr>
        </a:solidFill>
      </dgm:spPr>
      <dgm:t>
        <a:bodyPr/>
        <a:lstStyle/>
        <a:p>
          <a:r>
            <a:rPr lang="id-ID" dirty="0" smtClean="0"/>
            <a:t>Berkontribusi dalam kegiatan GSMP dengan meningkatkan kepedulian terhadap Anoa, Babirusa, dan Banteng, serta ancaman yang mereka hadapi di alam</a:t>
          </a:r>
          <a:endParaRPr lang="en-GB" dirty="0"/>
        </a:p>
      </dgm:t>
    </dgm:pt>
    <dgm:pt modelId="{C80791EB-A6DE-4577-B5F0-F7F197ED5FAD}" type="parTrans" cxnId="{839C7E4E-A824-4841-8034-FF8284B20B5B}">
      <dgm:prSet/>
      <dgm:spPr/>
      <dgm:t>
        <a:bodyPr/>
        <a:lstStyle/>
        <a:p>
          <a:endParaRPr lang="en-GB"/>
        </a:p>
      </dgm:t>
    </dgm:pt>
    <dgm:pt modelId="{3CB74BC8-B440-416E-BF0E-E8A4CB060360}" type="sibTrans" cxnId="{839C7E4E-A824-4841-8034-FF8284B20B5B}">
      <dgm:prSet/>
      <dgm:spPr/>
      <dgm:t>
        <a:bodyPr/>
        <a:lstStyle/>
        <a:p>
          <a:endParaRPr lang="en-GB"/>
        </a:p>
      </dgm:t>
    </dgm:pt>
    <dgm:pt modelId="{FEAC7F96-8D3E-4853-8B51-335F45C7C383}">
      <dgm:prSet phldrT="[Text]" custT="1"/>
      <dgm:spPr>
        <a:solidFill>
          <a:schemeClr val="accent1">
            <a:lumMod val="60000"/>
            <a:lumOff val="40000"/>
          </a:schemeClr>
        </a:solidFill>
      </dgm:spPr>
      <dgm:t>
        <a:bodyPr/>
        <a:lstStyle/>
        <a:p>
          <a:r>
            <a:rPr lang="id-ID" sz="3600" dirty="0" smtClean="0">
              <a:solidFill>
                <a:schemeClr val="tx1"/>
              </a:solidFill>
            </a:rPr>
            <a:t>Tujuan akhir/visi</a:t>
          </a:r>
          <a:endParaRPr lang="en-GB" sz="5300" dirty="0">
            <a:solidFill>
              <a:schemeClr val="tx1"/>
            </a:solidFill>
          </a:endParaRPr>
        </a:p>
      </dgm:t>
    </dgm:pt>
    <dgm:pt modelId="{481FFC64-921C-4294-A868-DA239FBDC891}" type="sibTrans" cxnId="{E1DA7FEE-E69A-4E4D-AF11-57B1BE98EB4D}">
      <dgm:prSet/>
      <dgm:spPr/>
      <dgm:t>
        <a:bodyPr/>
        <a:lstStyle/>
        <a:p>
          <a:endParaRPr lang="en-GB"/>
        </a:p>
      </dgm:t>
    </dgm:pt>
    <dgm:pt modelId="{DABF32CA-230F-48C2-9BC6-133A3DA8ECF3}" type="parTrans" cxnId="{E1DA7FEE-E69A-4E4D-AF11-57B1BE98EB4D}">
      <dgm:prSet/>
      <dgm:spPr/>
      <dgm:t>
        <a:bodyPr/>
        <a:lstStyle/>
        <a:p>
          <a:endParaRPr lang="en-GB"/>
        </a:p>
      </dgm:t>
    </dgm:pt>
    <dgm:pt modelId="{470E8257-FA64-4F8D-A8E4-8D4C8FA5C6C4}" type="pres">
      <dgm:prSet presAssocID="{DD018DF7-AE97-463D-AE9C-F934E3BE809B}" presName="Name0" presStyleCnt="0">
        <dgm:presLayoutVars>
          <dgm:dir/>
          <dgm:animLvl val="lvl"/>
          <dgm:resizeHandles val="exact"/>
        </dgm:presLayoutVars>
      </dgm:prSet>
      <dgm:spPr/>
      <dgm:t>
        <a:bodyPr/>
        <a:lstStyle/>
        <a:p>
          <a:endParaRPr lang="en-US"/>
        </a:p>
      </dgm:t>
    </dgm:pt>
    <dgm:pt modelId="{35F0389B-DE3F-4CB9-9060-72A692DEA040}" type="pres">
      <dgm:prSet presAssocID="{FEAC7F96-8D3E-4853-8B51-335F45C7C383}" presName="vertFlow" presStyleCnt="0"/>
      <dgm:spPr/>
    </dgm:pt>
    <dgm:pt modelId="{49273B45-9016-44AE-BE41-338BAAECF0E8}" type="pres">
      <dgm:prSet presAssocID="{FEAC7F96-8D3E-4853-8B51-335F45C7C383}" presName="header" presStyleLbl="node1" presStyleIdx="0" presStyleCnt="2"/>
      <dgm:spPr/>
      <dgm:t>
        <a:bodyPr/>
        <a:lstStyle/>
        <a:p>
          <a:endParaRPr lang="en-US"/>
        </a:p>
      </dgm:t>
    </dgm:pt>
    <dgm:pt modelId="{CC35670E-7DBB-42CA-A576-7D3B1B6A5605}" type="pres">
      <dgm:prSet presAssocID="{C80791EB-A6DE-4577-B5F0-F7F197ED5FAD}" presName="parTrans" presStyleLbl="sibTrans2D1" presStyleIdx="0" presStyleCnt="4"/>
      <dgm:spPr/>
      <dgm:t>
        <a:bodyPr/>
        <a:lstStyle/>
        <a:p>
          <a:endParaRPr lang="en-US"/>
        </a:p>
      </dgm:t>
    </dgm:pt>
    <dgm:pt modelId="{B203BE1D-8C44-4FC1-85D0-69D582E54DFF}" type="pres">
      <dgm:prSet presAssocID="{DE8DA13C-23A2-4E8F-AF72-4D8D0C36B0FE}" presName="child" presStyleLbl="alignAccFollowNode1" presStyleIdx="0" presStyleCnt="4">
        <dgm:presLayoutVars>
          <dgm:chMax val="0"/>
          <dgm:bulletEnabled val="1"/>
        </dgm:presLayoutVars>
      </dgm:prSet>
      <dgm:spPr/>
      <dgm:t>
        <a:bodyPr/>
        <a:lstStyle/>
        <a:p>
          <a:endParaRPr lang="en-US"/>
        </a:p>
      </dgm:t>
    </dgm:pt>
    <dgm:pt modelId="{26769872-D7B8-416B-8A25-820BA2E7E201}" type="pres">
      <dgm:prSet presAssocID="{3CB74BC8-B440-416E-BF0E-E8A4CB060360}" presName="sibTrans" presStyleLbl="sibTrans2D1" presStyleIdx="1" presStyleCnt="4"/>
      <dgm:spPr/>
      <dgm:t>
        <a:bodyPr/>
        <a:lstStyle/>
        <a:p>
          <a:endParaRPr lang="en-US"/>
        </a:p>
      </dgm:t>
    </dgm:pt>
    <dgm:pt modelId="{5941DDB5-BFC4-4816-8D84-E8154803CD12}" type="pres">
      <dgm:prSet presAssocID="{E4668981-958D-4887-A5DA-AB6806F6ACEB}" presName="child" presStyleLbl="alignAccFollowNode1" presStyleIdx="1" presStyleCnt="4">
        <dgm:presLayoutVars>
          <dgm:chMax val="0"/>
          <dgm:bulletEnabled val="1"/>
        </dgm:presLayoutVars>
      </dgm:prSet>
      <dgm:spPr/>
      <dgm:t>
        <a:bodyPr/>
        <a:lstStyle/>
        <a:p>
          <a:endParaRPr lang="en-GB"/>
        </a:p>
      </dgm:t>
    </dgm:pt>
    <dgm:pt modelId="{6DD7FF69-7A2E-40B4-BFB1-D82C809D52AE}" type="pres">
      <dgm:prSet presAssocID="{FEAC7F96-8D3E-4853-8B51-335F45C7C383}" presName="hSp" presStyleCnt="0"/>
      <dgm:spPr/>
    </dgm:pt>
    <dgm:pt modelId="{134984D2-A449-4AB8-B773-CAA2CAEE8EE6}" type="pres">
      <dgm:prSet presAssocID="{E0DE6F36-FEF9-478A-A0F3-A76E1F88B285}" presName="vertFlow" presStyleCnt="0"/>
      <dgm:spPr/>
    </dgm:pt>
    <dgm:pt modelId="{BE6A99E9-C04A-4463-90E4-6BCC9BC879D7}" type="pres">
      <dgm:prSet presAssocID="{E0DE6F36-FEF9-478A-A0F3-A76E1F88B285}" presName="header" presStyleLbl="node1" presStyleIdx="1" presStyleCnt="2"/>
      <dgm:spPr/>
      <dgm:t>
        <a:bodyPr/>
        <a:lstStyle/>
        <a:p>
          <a:endParaRPr lang="en-GB"/>
        </a:p>
      </dgm:t>
    </dgm:pt>
    <dgm:pt modelId="{986507F5-FD0A-4174-99DA-7EE7219093C2}" type="pres">
      <dgm:prSet presAssocID="{DF950C70-B4E4-4467-84F7-8C93AD2BDDAE}" presName="parTrans" presStyleLbl="sibTrans2D1" presStyleIdx="2" presStyleCnt="4"/>
      <dgm:spPr/>
      <dgm:t>
        <a:bodyPr/>
        <a:lstStyle/>
        <a:p>
          <a:endParaRPr lang="en-US"/>
        </a:p>
      </dgm:t>
    </dgm:pt>
    <dgm:pt modelId="{1C77EE5E-11EC-46F0-BC93-D9448FA4FE3A}" type="pres">
      <dgm:prSet presAssocID="{2E61E0CB-40A3-4DE9-B732-9D2137D8896B}" presName="child" presStyleLbl="alignAccFollowNode1" presStyleIdx="2" presStyleCnt="4">
        <dgm:presLayoutVars>
          <dgm:chMax val="0"/>
          <dgm:bulletEnabled val="1"/>
        </dgm:presLayoutVars>
      </dgm:prSet>
      <dgm:spPr/>
      <dgm:t>
        <a:bodyPr/>
        <a:lstStyle/>
        <a:p>
          <a:endParaRPr lang="en-GB"/>
        </a:p>
      </dgm:t>
    </dgm:pt>
    <dgm:pt modelId="{2834F20A-CEF0-415C-8E4C-DC1268644215}" type="pres">
      <dgm:prSet presAssocID="{28541C1B-D1A2-47C9-9B13-2244193B96C3}" presName="sibTrans" presStyleLbl="sibTrans2D1" presStyleIdx="3" presStyleCnt="4"/>
      <dgm:spPr/>
      <dgm:t>
        <a:bodyPr/>
        <a:lstStyle/>
        <a:p>
          <a:endParaRPr lang="en-US"/>
        </a:p>
      </dgm:t>
    </dgm:pt>
    <dgm:pt modelId="{A20E35FE-2BEE-4DCD-A698-32EBD17FE5EC}" type="pres">
      <dgm:prSet presAssocID="{BE662982-F83D-4F21-A5BC-1B97BD5520D8}" presName="child" presStyleLbl="alignAccFollowNode1" presStyleIdx="3" presStyleCnt="4">
        <dgm:presLayoutVars>
          <dgm:chMax val="0"/>
          <dgm:bulletEnabled val="1"/>
        </dgm:presLayoutVars>
      </dgm:prSet>
      <dgm:spPr/>
      <dgm:t>
        <a:bodyPr/>
        <a:lstStyle/>
        <a:p>
          <a:endParaRPr lang="en-GB"/>
        </a:p>
      </dgm:t>
    </dgm:pt>
  </dgm:ptLst>
  <dgm:cxnLst>
    <dgm:cxn modelId="{5C38C969-043D-42B3-B07E-E59B2E500212}" srcId="{DD018DF7-AE97-463D-AE9C-F934E3BE809B}" destId="{E0DE6F36-FEF9-478A-A0F3-A76E1F88B285}" srcOrd="1" destOrd="0" parTransId="{CD7CCC3D-9AD3-4C30-A517-16DD52821333}" sibTransId="{732F0BA4-34A8-4D6E-82AD-2425094BACBB}"/>
    <dgm:cxn modelId="{35232F51-822D-4AC1-81C4-6555B318472B}" srcId="{E0DE6F36-FEF9-478A-A0F3-A76E1F88B285}" destId="{BE662982-F83D-4F21-A5BC-1B97BD5520D8}" srcOrd="1" destOrd="0" parTransId="{11D85B31-F432-4B53-8540-85DECBC6A140}" sibTransId="{BE1479A0-9EA8-4C58-A2F5-463EC4130FBC}"/>
    <dgm:cxn modelId="{B52EB254-327B-4567-87F7-772D2487CE86}" type="presOf" srcId="{DD018DF7-AE97-463D-AE9C-F934E3BE809B}" destId="{470E8257-FA64-4F8D-A8E4-8D4C8FA5C6C4}" srcOrd="0" destOrd="0" presId="urn:microsoft.com/office/officeart/2005/8/layout/lProcess1"/>
    <dgm:cxn modelId="{405F3013-7FA3-43A0-973E-D2FE4E40FB97}" type="presOf" srcId="{28541C1B-D1A2-47C9-9B13-2244193B96C3}" destId="{2834F20A-CEF0-415C-8E4C-DC1268644215}" srcOrd="0" destOrd="0" presId="urn:microsoft.com/office/officeart/2005/8/layout/lProcess1"/>
    <dgm:cxn modelId="{9054E7C6-7BDD-4F4E-B772-55EA4B246AF7}" type="presOf" srcId="{3CB74BC8-B440-416E-BF0E-E8A4CB060360}" destId="{26769872-D7B8-416B-8A25-820BA2E7E201}" srcOrd="0" destOrd="0" presId="urn:microsoft.com/office/officeart/2005/8/layout/lProcess1"/>
    <dgm:cxn modelId="{F354A6B6-71D2-4D39-856D-E8E439A91993}" srcId="{FEAC7F96-8D3E-4853-8B51-335F45C7C383}" destId="{E4668981-958D-4887-A5DA-AB6806F6ACEB}" srcOrd="1" destOrd="0" parTransId="{26BA6BF8-4A3C-45AD-B6D9-AA565CD00E54}" sibTransId="{9AA4E4AF-9B29-46AC-82E2-4F2FEEA73152}"/>
    <dgm:cxn modelId="{CAC168EA-9A0E-49F4-9953-368553ED0760}" type="presOf" srcId="{DF950C70-B4E4-4467-84F7-8C93AD2BDDAE}" destId="{986507F5-FD0A-4174-99DA-7EE7219093C2}" srcOrd="0" destOrd="0" presId="urn:microsoft.com/office/officeart/2005/8/layout/lProcess1"/>
    <dgm:cxn modelId="{E1DA7FEE-E69A-4E4D-AF11-57B1BE98EB4D}" srcId="{DD018DF7-AE97-463D-AE9C-F934E3BE809B}" destId="{FEAC7F96-8D3E-4853-8B51-335F45C7C383}" srcOrd="0" destOrd="0" parTransId="{DABF32CA-230F-48C2-9BC6-133A3DA8ECF3}" sibTransId="{481FFC64-921C-4294-A868-DA239FBDC891}"/>
    <dgm:cxn modelId="{1ED99A87-EE73-442A-9CC5-D21D855131CE}" type="presOf" srcId="{2E61E0CB-40A3-4DE9-B732-9D2137D8896B}" destId="{1C77EE5E-11EC-46F0-BC93-D9448FA4FE3A}" srcOrd="0" destOrd="0" presId="urn:microsoft.com/office/officeart/2005/8/layout/lProcess1"/>
    <dgm:cxn modelId="{D98F3C62-FD4B-42A2-8BC9-91A12C7EEFA2}" type="presOf" srcId="{DE8DA13C-23A2-4E8F-AF72-4D8D0C36B0FE}" destId="{B203BE1D-8C44-4FC1-85D0-69D582E54DFF}" srcOrd="0" destOrd="0" presId="urn:microsoft.com/office/officeart/2005/8/layout/lProcess1"/>
    <dgm:cxn modelId="{DE63C71C-A43C-468D-9C78-459B60A1FDF3}" type="presOf" srcId="{E4668981-958D-4887-A5DA-AB6806F6ACEB}" destId="{5941DDB5-BFC4-4816-8D84-E8154803CD12}" srcOrd="0" destOrd="0" presId="urn:microsoft.com/office/officeart/2005/8/layout/lProcess1"/>
    <dgm:cxn modelId="{A6B9BAC1-99B4-481B-8B36-8DA0D746FE36}" srcId="{E0DE6F36-FEF9-478A-A0F3-A76E1F88B285}" destId="{2E61E0CB-40A3-4DE9-B732-9D2137D8896B}" srcOrd="0" destOrd="0" parTransId="{DF950C70-B4E4-4467-84F7-8C93AD2BDDAE}" sibTransId="{28541C1B-D1A2-47C9-9B13-2244193B96C3}"/>
    <dgm:cxn modelId="{3D45A012-D6E7-496B-ABF4-A3E71089D306}" type="presOf" srcId="{BE662982-F83D-4F21-A5BC-1B97BD5520D8}" destId="{A20E35FE-2BEE-4DCD-A698-32EBD17FE5EC}" srcOrd="0" destOrd="0" presId="urn:microsoft.com/office/officeart/2005/8/layout/lProcess1"/>
    <dgm:cxn modelId="{839C7E4E-A824-4841-8034-FF8284B20B5B}" srcId="{FEAC7F96-8D3E-4853-8B51-335F45C7C383}" destId="{DE8DA13C-23A2-4E8F-AF72-4D8D0C36B0FE}" srcOrd="0" destOrd="0" parTransId="{C80791EB-A6DE-4577-B5F0-F7F197ED5FAD}" sibTransId="{3CB74BC8-B440-416E-BF0E-E8A4CB060360}"/>
    <dgm:cxn modelId="{48D022A1-D054-432C-B7BE-1B20EAF24FDE}" type="presOf" srcId="{C80791EB-A6DE-4577-B5F0-F7F197ED5FAD}" destId="{CC35670E-7DBB-42CA-A576-7D3B1B6A5605}" srcOrd="0" destOrd="0" presId="urn:microsoft.com/office/officeart/2005/8/layout/lProcess1"/>
    <dgm:cxn modelId="{B8A19B9E-7D68-430B-A977-8C70FF0591E1}" type="presOf" srcId="{FEAC7F96-8D3E-4853-8B51-335F45C7C383}" destId="{49273B45-9016-44AE-BE41-338BAAECF0E8}" srcOrd="0" destOrd="0" presId="urn:microsoft.com/office/officeart/2005/8/layout/lProcess1"/>
    <dgm:cxn modelId="{F96498FF-FE37-4DC5-B35A-A2F7B678C224}" type="presOf" srcId="{E0DE6F36-FEF9-478A-A0F3-A76E1F88B285}" destId="{BE6A99E9-C04A-4463-90E4-6BCC9BC879D7}" srcOrd="0" destOrd="0" presId="urn:microsoft.com/office/officeart/2005/8/layout/lProcess1"/>
    <dgm:cxn modelId="{0E279718-B493-4512-9D82-FE35B11F8496}" type="presParOf" srcId="{470E8257-FA64-4F8D-A8E4-8D4C8FA5C6C4}" destId="{35F0389B-DE3F-4CB9-9060-72A692DEA040}" srcOrd="0" destOrd="0" presId="urn:microsoft.com/office/officeart/2005/8/layout/lProcess1"/>
    <dgm:cxn modelId="{C9093B83-3DBE-429C-B3E7-215E73608FA1}" type="presParOf" srcId="{35F0389B-DE3F-4CB9-9060-72A692DEA040}" destId="{49273B45-9016-44AE-BE41-338BAAECF0E8}" srcOrd="0" destOrd="0" presId="urn:microsoft.com/office/officeart/2005/8/layout/lProcess1"/>
    <dgm:cxn modelId="{22B4D72F-9A72-4F5C-9B1A-DD32670ACDE0}" type="presParOf" srcId="{35F0389B-DE3F-4CB9-9060-72A692DEA040}" destId="{CC35670E-7DBB-42CA-A576-7D3B1B6A5605}" srcOrd="1" destOrd="0" presId="urn:microsoft.com/office/officeart/2005/8/layout/lProcess1"/>
    <dgm:cxn modelId="{D1CE2524-357A-4D52-9094-B16339A705D5}" type="presParOf" srcId="{35F0389B-DE3F-4CB9-9060-72A692DEA040}" destId="{B203BE1D-8C44-4FC1-85D0-69D582E54DFF}" srcOrd="2" destOrd="0" presId="urn:microsoft.com/office/officeart/2005/8/layout/lProcess1"/>
    <dgm:cxn modelId="{C1FD2981-A505-4B5C-8F76-6E7E0C1482C1}" type="presParOf" srcId="{35F0389B-DE3F-4CB9-9060-72A692DEA040}" destId="{26769872-D7B8-416B-8A25-820BA2E7E201}" srcOrd="3" destOrd="0" presId="urn:microsoft.com/office/officeart/2005/8/layout/lProcess1"/>
    <dgm:cxn modelId="{274BEED4-92A3-4161-A798-5DFEDA453320}" type="presParOf" srcId="{35F0389B-DE3F-4CB9-9060-72A692DEA040}" destId="{5941DDB5-BFC4-4816-8D84-E8154803CD12}" srcOrd="4" destOrd="0" presId="urn:microsoft.com/office/officeart/2005/8/layout/lProcess1"/>
    <dgm:cxn modelId="{6D2AADF0-3258-455C-BAF4-B2CC7480AB6F}" type="presParOf" srcId="{470E8257-FA64-4F8D-A8E4-8D4C8FA5C6C4}" destId="{6DD7FF69-7A2E-40B4-BFB1-D82C809D52AE}" srcOrd="1" destOrd="0" presId="urn:microsoft.com/office/officeart/2005/8/layout/lProcess1"/>
    <dgm:cxn modelId="{ADAA1EE0-E27C-4CD9-998D-7399436C5372}" type="presParOf" srcId="{470E8257-FA64-4F8D-A8E4-8D4C8FA5C6C4}" destId="{134984D2-A449-4AB8-B773-CAA2CAEE8EE6}" srcOrd="2" destOrd="0" presId="urn:microsoft.com/office/officeart/2005/8/layout/lProcess1"/>
    <dgm:cxn modelId="{AD05DAA8-09EA-4734-A008-12AAF897D720}" type="presParOf" srcId="{134984D2-A449-4AB8-B773-CAA2CAEE8EE6}" destId="{BE6A99E9-C04A-4463-90E4-6BCC9BC879D7}" srcOrd="0" destOrd="0" presId="urn:microsoft.com/office/officeart/2005/8/layout/lProcess1"/>
    <dgm:cxn modelId="{C8DC376B-23CF-4B33-9B20-F5876C6C35EC}" type="presParOf" srcId="{134984D2-A449-4AB8-B773-CAA2CAEE8EE6}" destId="{986507F5-FD0A-4174-99DA-7EE7219093C2}" srcOrd="1" destOrd="0" presId="urn:microsoft.com/office/officeart/2005/8/layout/lProcess1"/>
    <dgm:cxn modelId="{7948EF5C-2E5A-4467-8633-0ED455056883}" type="presParOf" srcId="{134984D2-A449-4AB8-B773-CAA2CAEE8EE6}" destId="{1C77EE5E-11EC-46F0-BC93-D9448FA4FE3A}" srcOrd="2" destOrd="0" presId="urn:microsoft.com/office/officeart/2005/8/layout/lProcess1"/>
    <dgm:cxn modelId="{636DE0D8-3D66-4DF1-81A3-9631ED3C74CB}" type="presParOf" srcId="{134984D2-A449-4AB8-B773-CAA2CAEE8EE6}" destId="{2834F20A-CEF0-415C-8E4C-DC1268644215}" srcOrd="3" destOrd="0" presId="urn:microsoft.com/office/officeart/2005/8/layout/lProcess1"/>
    <dgm:cxn modelId="{28310766-6CF8-4EDD-973A-A190EF6A037A}" type="presParOf" srcId="{134984D2-A449-4AB8-B773-CAA2CAEE8EE6}" destId="{A20E35FE-2BEE-4DCD-A698-32EBD17FE5EC}" srcOrd="4"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3E5FF95-2538-4E7E-8041-2DF8A0C7A05E}" type="doc">
      <dgm:prSet loTypeId="urn:microsoft.com/office/officeart/2005/8/layout/process1" loCatId="process" qsTypeId="urn:microsoft.com/office/officeart/2005/8/quickstyle/simple1" qsCatId="simple" csTypeId="urn:microsoft.com/office/officeart/2005/8/colors/accent4_1" csCatId="accent4" phldr="1"/>
      <dgm:spPr/>
    </dgm:pt>
    <dgm:pt modelId="{CBA01662-D253-49EE-ABD6-179AAB98ECDA}">
      <dgm:prSet phldrT="[Text]"/>
      <dgm:spPr>
        <a:noFill/>
      </dgm:spPr>
      <dgm:t>
        <a:bodyPr/>
        <a:lstStyle/>
        <a:p>
          <a:r>
            <a:rPr lang="id-ID" dirty="0" smtClean="0">
              <a:solidFill>
                <a:schemeClr val="tx1"/>
              </a:solidFill>
            </a:rPr>
            <a:t>Perlengkapan</a:t>
          </a:r>
          <a:endParaRPr lang="en-GB" dirty="0">
            <a:solidFill>
              <a:schemeClr val="tx1"/>
            </a:solidFill>
          </a:endParaRPr>
        </a:p>
      </dgm:t>
    </dgm:pt>
    <dgm:pt modelId="{B210563D-A272-4E6F-B5E1-105CF229983A}" type="parTrans" cxnId="{3E887C9A-D2CD-49ED-9BA1-869522D68AF8}">
      <dgm:prSet/>
      <dgm:spPr/>
      <dgm:t>
        <a:bodyPr/>
        <a:lstStyle/>
        <a:p>
          <a:endParaRPr lang="en-GB"/>
        </a:p>
      </dgm:t>
    </dgm:pt>
    <dgm:pt modelId="{3B6DC419-48CC-48C8-8BC3-1658C81C3BB2}" type="sibTrans" cxnId="{3E887C9A-D2CD-49ED-9BA1-869522D68AF8}">
      <dgm:prSet/>
      <dgm:spPr/>
      <dgm:t>
        <a:bodyPr/>
        <a:lstStyle/>
        <a:p>
          <a:endParaRPr lang="en-GB"/>
        </a:p>
      </dgm:t>
    </dgm:pt>
    <dgm:pt modelId="{ABE0DA70-6031-474E-AB65-85E82308085E}">
      <dgm:prSet phldrT="[Text]"/>
      <dgm:spPr>
        <a:noFill/>
      </dgm:spPr>
      <dgm:t>
        <a:bodyPr/>
        <a:lstStyle/>
        <a:p>
          <a:r>
            <a:rPr lang="id-ID" dirty="0" smtClean="0"/>
            <a:t>Aktivitas</a:t>
          </a:r>
          <a:endParaRPr lang="en-GB" dirty="0"/>
        </a:p>
      </dgm:t>
    </dgm:pt>
    <dgm:pt modelId="{EF14A300-3B7C-44AF-8B33-D80943790442}" type="parTrans" cxnId="{27783472-9BEF-4CAE-B3FD-89550058042D}">
      <dgm:prSet/>
      <dgm:spPr/>
      <dgm:t>
        <a:bodyPr/>
        <a:lstStyle/>
        <a:p>
          <a:endParaRPr lang="en-GB"/>
        </a:p>
      </dgm:t>
    </dgm:pt>
    <dgm:pt modelId="{529A5EAF-CFA4-4DEA-87E5-E31C92649B51}" type="sibTrans" cxnId="{27783472-9BEF-4CAE-B3FD-89550058042D}">
      <dgm:prSet/>
      <dgm:spPr/>
      <dgm:t>
        <a:bodyPr/>
        <a:lstStyle/>
        <a:p>
          <a:endParaRPr lang="en-GB"/>
        </a:p>
      </dgm:t>
    </dgm:pt>
    <dgm:pt modelId="{98F73A4F-40C6-4839-A43F-EAC65B8FCD9A}">
      <dgm:prSet phldrT="[Text]"/>
      <dgm:spPr>
        <a:noFill/>
      </dgm:spPr>
      <dgm:t>
        <a:bodyPr/>
        <a:lstStyle/>
        <a:p>
          <a:r>
            <a:rPr lang="id-ID" dirty="0" smtClean="0"/>
            <a:t>Pendekatan</a:t>
          </a:r>
          <a:endParaRPr lang="en-GB" dirty="0"/>
        </a:p>
      </dgm:t>
    </dgm:pt>
    <dgm:pt modelId="{8DEB5326-C370-4424-B25E-2C97A66D8F31}" type="parTrans" cxnId="{94094FC9-63E3-4F5F-96F9-CA5CD3227E71}">
      <dgm:prSet/>
      <dgm:spPr/>
      <dgm:t>
        <a:bodyPr/>
        <a:lstStyle/>
        <a:p>
          <a:endParaRPr lang="en-GB"/>
        </a:p>
      </dgm:t>
    </dgm:pt>
    <dgm:pt modelId="{73620452-6CA0-4461-863A-8D41A1B3E6F5}" type="sibTrans" cxnId="{94094FC9-63E3-4F5F-96F9-CA5CD3227E71}">
      <dgm:prSet/>
      <dgm:spPr/>
      <dgm:t>
        <a:bodyPr/>
        <a:lstStyle/>
        <a:p>
          <a:endParaRPr lang="en-GB"/>
        </a:p>
      </dgm:t>
    </dgm:pt>
    <dgm:pt modelId="{0B61B539-F074-4831-9A85-A73F967CB969}">
      <dgm:prSet phldrT="[Text]"/>
      <dgm:spPr>
        <a:solidFill>
          <a:schemeClr val="accent1">
            <a:lumMod val="40000"/>
            <a:lumOff val="60000"/>
          </a:schemeClr>
        </a:solidFill>
      </dgm:spPr>
      <dgm:t>
        <a:bodyPr/>
        <a:lstStyle/>
        <a:p>
          <a:r>
            <a:rPr lang="id-ID" dirty="0" smtClean="0"/>
            <a:t>Hasil Akhir</a:t>
          </a:r>
          <a:endParaRPr lang="en-GB" dirty="0"/>
        </a:p>
      </dgm:t>
    </dgm:pt>
    <dgm:pt modelId="{7AD150EC-81B6-4C59-ACFC-1E1A34470BE6}" type="parTrans" cxnId="{F2DB8934-0C2D-4F86-8E62-090FBEB0BDDA}">
      <dgm:prSet/>
      <dgm:spPr/>
      <dgm:t>
        <a:bodyPr/>
        <a:lstStyle/>
        <a:p>
          <a:endParaRPr lang="en-GB"/>
        </a:p>
      </dgm:t>
    </dgm:pt>
    <dgm:pt modelId="{9742A865-887B-4235-A377-39971F88355F}" type="sibTrans" cxnId="{F2DB8934-0C2D-4F86-8E62-090FBEB0BDDA}">
      <dgm:prSet/>
      <dgm:spPr/>
      <dgm:t>
        <a:bodyPr/>
        <a:lstStyle/>
        <a:p>
          <a:endParaRPr lang="en-GB"/>
        </a:p>
      </dgm:t>
    </dgm:pt>
    <dgm:pt modelId="{3AB2AA43-BFA1-40AF-9CF3-7D4D4260F6E5}">
      <dgm:prSet phldrT="[Text]"/>
      <dgm:spPr>
        <a:noFill/>
      </dgm:spPr>
      <dgm:t>
        <a:bodyPr/>
        <a:lstStyle/>
        <a:p>
          <a:r>
            <a:rPr lang="id-ID" dirty="0" smtClean="0"/>
            <a:t>Tujuan akhir/Visi</a:t>
          </a:r>
          <a:endParaRPr lang="en-GB" dirty="0"/>
        </a:p>
      </dgm:t>
    </dgm:pt>
    <dgm:pt modelId="{7AE9C617-D65D-481F-9725-9846CAB7D3C5}" type="parTrans" cxnId="{D0E52A39-EF9F-4990-8F1C-FCB69AAC3F46}">
      <dgm:prSet/>
      <dgm:spPr/>
      <dgm:t>
        <a:bodyPr/>
        <a:lstStyle/>
        <a:p>
          <a:endParaRPr lang="en-GB"/>
        </a:p>
      </dgm:t>
    </dgm:pt>
    <dgm:pt modelId="{05DBD723-FB01-4C3E-814B-B7DDC5D31B8B}" type="sibTrans" cxnId="{D0E52A39-EF9F-4990-8F1C-FCB69AAC3F46}">
      <dgm:prSet/>
      <dgm:spPr/>
      <dgm:t>
        <a:bodyPr/>
        <a:lstStyle/>
        <a:p>
          <a:endParaRPr lang="en-GB"/>
        </a:p>
      </dgm:t>
    </dgm:pt>
    <dgm:pt modelId="{45ACD862-149C-4B24-B713-B07103F6921E}" type="pres">
      <dgm:prSet presAssocID="{A3E5FF95-2538-4E7E-8041-2DF8A0C7A05E}" presName="Name0" presStyleCnt="0">
        <dgm:presLayoutVars>
          <dgm:dir/>
          <dgm:resizeHandles val="exact"/>
        </dgm:presLayoutVars>
      </dgm:prSet>
      <dgm:spPr/>
    </dgm:pt>
    <dgm:pt modelId="{F7A3AC19-A53D-48AD-BFB1-1E93D9DA0C2E}" type="pres">
      <dgm:prSet presAssocID="{CBA01662-D253-49EE-ABD6-179AAB98ECDA}" presName="node" presStyleLbl="node1" presStyleIdx="0" presStyleCnt="5">
        <dgm:presLayoutVars>
          <dgm:bulletEnabled val="1"/>
        </dgm:presLayoutVars>
      </dgm:prSet>
      <dgm:spPr/>
      <dgm:t>
        <a:bodyPr/>
        <a:lstStyle/>
        <a:p>
          <a:endParaRPr lang="en-GB"/>
        </a:p>
      </dgm:t>
    </dgm:pt>
    <dgm:pt modelId="{57985D94-606D-4045-A418-912AE4F50077}" type="pres">
      <dgm:prSet presAssocID="{3B6DC419-48CC-48C8-8BC3-1658C81C3BB2}" presName="sibTrans" presStyleLbl="sibTrans2D1" presStyleIdx="0" presStyleCnt="4"/>
      <dgm:spPr/>
      <dgm:t>
        <a:bodyPr/>
        <a:lstStyle/>
        <a:p>
          <a:endParaRPr lang="en-GB"/>
        </a:p>
      </dgm:t>
    </dgm:pt>
    <dgm:pt modelId="{DAE82053-7D04-4DDC-B4AF-E34395DD7D56}" type="pres">
      <dgm:prSet presAssocID="{3B6DC419-48CC-48C8-8BC3-1658C81C3BB2}" presName="connectorText" presStyleLbl="sibTrans2D1" presStyleIdx="0" presStyleCnt="4"/>
      <dgm:spPr/>
      <dgm:t>
        <a:bodyPr/>
        <a:lstStyle/>
        <a:p>
          <a:endParaRPr lang="en-GB"/>
        </a:p>
      </dgm:t>
    </dgm:pt>
    <dgm:pt modelId="{F734D432-B06C-4400-934D-D3F0945A5C1E}" type="pres">
      <dgm:prSet presAssocID="{ABE0DA70-6031-474E-AB65-85E82308085E}" presName="node" presStyleLbl="node1" presStyleIdx="1" presStyleCnt="5">
        <dgm:presLayoutVars>
          <dgm:bulletEnabled val="1"/>
        </dgm:presLayoutVars>
      </dgm:prSet>
      <dgm:spPr/>
      <dgm:t>
        <a:bodyPr/>
        <a:lstStyle/>
        <a:p>
          <a:endParaRPr lang="en-GB"/>
        </a:p>
      </dgm:t>
    </dgm:pt>
    <dgm:pt modelId="{397C09F4-275D-4287-B184-4E7BE6C614DB}" type="pres">
      <dgm:prSet presAssocID="{529A5EAF-CFA4-4DEA-87E5-E31C92649B51}" presName="sibTrans" presStyleLbl="sibTrans2D1" presStyleIdx="1" presStyleCnt="4"/>
      <dgm:spPr/>
      <dgm:t>
        <a:bodyPr/>
        <a:lstStyle/>
        <a:p>
          <a:endParaRPr lang="en-GB"/>
        </a:p>
      </dgm:t>
    </dgm:pt>
    <dgm:pt modelId="{965DB873-9A36-4F6F-AD45-0AC5DF414EDD}" type="pres">
      <dgm:prSet presAssocID="{529A5EAF-CFA4-4DEA-87E5-E31C92649B51}" presName="connectorText" presStyleLbl="sibTrans2D1" presStyleIdx="1" presStyleCnt="4"/>
      <dgm:spPr/>
      <dgm:t>
        <a:bodyPr/>
        <a:lstStyle/>
        <a:p>
          <a:endParaRPr lang="en-GB"/>
        </a:p>
      </dgm:t>
    </dgm:pt>
    <dgm:pt modelId="{6EB5FA5F-3DFD-4BBE-965E-B78F2EFFD536}" type="pres">
      <dgm:prSet presAssocID="{98F73A4F-40C6-4839-A43F-EAC65B8FCD9A}" presName="node" presStyleLbl="node1" presStyleIdx="2" presStyleCnt="5">
        <dgm:presLayoutVars>
          <dgm:bulletEnabled val="1"/>
        </dgm:presLayoutVars>
      </dgm:prSet>
      <dgm:spPr/>
      <dgm:t>
        <a:bodyPr/>
        <a:lstStyle/>
        <a:p>
          <a:endParaRPr lang="en-GB"/>
        </a:p>
      </dgm:t>
    </dgm:pt>
    <dgm:pt modelId="{8264ACD0-3F38-41FE-8D30-3C18C4A0160D}" type="pres">
      <dgm:prSet presAssocID="{73620452-6CA0-4461-863A-8D41A1B3E6F5}" presName="sibTrans" presStyleLbl="sibTrans2D1" presStyleIdx="2" presStyleCnt="4"/>
      <dgm:spPr/>
      <dgm:t>
        <a:bodyPr/>
        <a:lstStyle/>
        <a:p>
          <a:endParaRPr lang="en-GB"/>
        </a:p>
      </dgm:t>
    </dgm:pt>
    <dgm:pt modelId="{49A4489A-CB39-4DF6-8089-E48BF8A811FB}" type="pres">
      <dgm:prSet presAssocID="{73620452-6CA0-4461-863A-8D41A1B3E6F5}" presName="connectorText" presStyleLbl="sibTrans2D1" presStyleIdx="2" presStyleCnt="4"/>
      <dgm:spPr/>
      <dgm:t>
        <a:bodyPr/>
        <a:lstStyle/>
        <a:p>
          <a:endParaRPr lang="en-GB"/>
        </a:p>
      </dgm:t>
    </dgm:pt>
    <dgm:pt modelId="{6BA4E33A-B637-4572-A8B7-7E0DA3972893}" type="pres">
      <dgm:prSet presAssocID="{0B61B539-F074-4831-9A85-A73F967CB969}" presName="node" presStyleLbl="node1" presStyleIdx="3" presStyleCnt="5">
        <dgm:presLayoutVars>
          <dgm:bulletEnabled val="1"/>
        </dgm:presLayoutVars>
      </dgm:prSet>
      <dgm:spPr/>
      <dgm:t>
        <a:bodyPr/>
        <a:lstStyle/>
        <a:p>
          <a:endParaRPr lang="en-GB"/>
        </a:p>
      </dgm:t>
    </dgm:pt>
    <dgm:pt modelId="{FDD17A2A-B467-4E03-A2C0-2EED6E9C7FD1}" type="pres">
      <dgm:prSet presAssocID="{9742A865-887B-4235-A377-39971F88355F}" presName="sibTrans" presStyleLbl="sibTrans2D1" presStyleIdx="3" presStyleCnt="4"/>
      <dgm:spPr/>
      <dgm:t>
        <a:bodyPr/>
        <a:lstStyle/>
        <a:p>
          <a:endParaRPr lang="en-GB"/>
        </a:p>
      </dgm:t>
    </dgm:pt>
    <dgm:pt modelId="{3974DD0D-ED35-4AD6-AEAE-59ADF3ED077A}" type="pres">
      <dgm:prSet presAssocID="{9742A865-887B-4235-A377-39971F88355F}" presName="connectorText" presStyleLbl="sibTrans2D1" presStyleIdx="3" presStyleCnt="4"/>
      <dgm:spPr/>
      <dgm:t>
        <a:bodyPr/>
        <a:lstStyle/>
        <a:p>
          <a:endParaRPr lang="en-GB"/>
        </a:p>
      </dgm:t>
    </dgm:pt>
    <dgm:pt modelId="{B8ADF41E-429E-4566-8847-C4E9C501F8D0}" type="pres">
      <dgm:prSet presAssocID="{3AB2AA43-BFA1-40AF-9CF3-7D4D4260F6E5}" presName="node" presStyleLbl="node1" presStyleIdx="4" presStyleCnt="5">
        <dgm:presLayoutVars>
          <dgm:bulletEnabled val="1"/>
        </dgm:presLayoutVars>
      </dgm:prSet>
      <dgm:spPr/>
      <dgm:t>
        <a:bodyPr/>
        <a:lstStyle/>
        <a:p>
          <a:endParaRPr lang="en-GB"/>
        </a:p>
      </dgm:t>
    </dgm:pt>
  </dgm:ptLst>
  <dgm:cxnLst>
    <dgm:cxn modelId="{D839DEB5-D03D-4CCF-901E-59D22D9513D2}" type="presOf" srcId="{529A5EAF-CFA4-4DEA-87E5-E31C92649B51}" destId="{397C09F4-275D-4287-B184-4E7BE6C614DB}" srcOrd="0" destOrd="0" presId="urn:microsoft.com/office/officeart/2005/8/layout/process1"/>
    <dgm:cxn modelId="{08FFBBC1-C999-470C-8494-A3547AA98D23}" type="presOf" srcId="{3B6DC419-48CC-48C8-8BC3-1658C81C3BB2}" destId="{57985D94-606D-4045-A418-912AE4F50077}" srcOrd="0" destOrd="0" presId="urn:microsoft.com/office/officeart/2005/8/layout/process1"/>
    <dgm:cxn modelId="{599A9B40-A4F6-4B56-B4F4-9B97DC226BDD}" type="presOf" srcId="{9742A865-887B-4235-A377-39971F88355F}" destId="{3974DD0D-ED35-4AD6-AEAE-59ADF3ED077A}" srcOrd="1" destOrd="0" presId="urn:microsoft.com/office/officeart/2005/8/layout/process1"/>
    <dgm:cxn modelId="{27783472-9BEF-4CAE-B3FD-89550058042D}" srcId="{A3E5FF95-2538-4E7E-8041-2DF8A0C7A05E}" destId="{ABE0DA70-6031-474E-AB65-85E82308085E}" srcOrd="1" destOrd="0" parTransId="{EF14A300-3B7C-44AF-8B33-D80943790442}" sibTransId="{529A5EAF-CFA4-4DEA-87E5-E31C92649B51}"/>
    <dgm:cxn modelId="{F2DB8934-0C2D-4F86-8E62-090FBEB0BDDA}" srcId="{A3E5FF95-2538-4E7E-8041-2DF8A0C7A05E}" destId="{0B61B539-F074-4831-9A85-A73F967CB969}" srcOrd="3" destOrd="0" parTransId="{7AD150EC-81B6-4C59-ACFC-1E1A34470BE6}" sibTransId="{9742A865-887B-4235-A377-39971F88355F}"/>
    <dgm:cxn modelId="{94094FC9-63E3-4F5F-96F9-CA5CD3227E71}" srcId="{A3E5FF95-2538-4E7E-8041-2DF8A0C7A05E}" destId="{98F73A4F-40C6-4839-A43F-EAC65B8FCD9A}" srcOrd="2" destOrd="0" parTransId="{8DEB5326-C370-4424-B25E-2C97A66D8F31}" sibTransId="{73620452-6CA0-4461-863A-8D41A1B3E6F5}"/>
    <dgm:cxn modelId="{CC503087-C813-4602-AC25-79EB71A02496}" type="presOf" srcId="{73620452-6CA0-4461-863A-8D41A1B3E6F5}" destId="{49A4489A-CB39-4DF6-8089-E48BF8A811FB}" srcOrd="1" destOrd="0" presId="urn:microsoft.com/office/officeart/2005/8/layout/process1"/>
    <dgm:cxn modelId="{0B235635-06B9-4774-A724-01CA19CF2828}" type="presOf" srcId="{3AB2AA43-BFA1-40AF-9CF3-7D4D4260F6E5}" destId="{B8ADF41E-429E-4566-8847-C4E9C501F8D0}" srcOrd="0" destOrd="0" presId="urn:microsoft.com/office/officeart/2005/8/layout/process1"/>
    <dgm:cxn modelId="{CB708BBC-F85F-4BD4-80F4-B211E0E24EFD}" type="presOf" srcId="{0B61B539-F074-4831-9A85-A73F967CB969}" destId="{6BA4E33A-B637-4572-A8B7-7E0DA3972893}" srcOrd="0" destOrd="0" presId="urn:microsoft.com/office/officeart/2005/8/layout/process1"/>
    <dgm:cxn modelId="{C26A7434-0CDA-403A-A29C-5CF17753B79F}" type="presOf" srcId="{3B6DC419-48CC-48C8-8BC3-1658C81C3BB2}" destId="{DAE82053-7D04-4DDC-B4AF-E34395DD7D56}" srcOrd="1" destOrd="0" presId="urn:microsoft.com/office/officeart/2005/8/layout/process1"/>
    <dgm:cxn modelId="{CF3EFE33-6192-42C6-A50E-57A07FC55470}" type="presOf" srcId="{73620452-6CA0-4461-863A-8D41A1B3E6F5}" destId="{8264ACD0-3F38-41FE-8D30-3C18C4A0160D}" srcOrd="0" destOrd="0" presId="urn:microsoft.com/office/officeart/2005/8/layout/process1"/>
    <dgm:cxn modelId="{8A419CEE-C3CE-4D56-8AD6-693865E48E15}" type="presOf" srcId="{9742A865-887B-4235-A377-39971F88355F}" destId="{FDD17A2A-B467-4E03-A2C0-2EED6E9C7FD1}" srcOrd="0" destOrd="0" presId="urn:microsoft.com/office/officeart/2005/8/layout/process1"/>
    <dgm:cxn modelId="{399E877C-0408-4448-8EFF-37F212702FCB}" type="presOf" srcId="{A3E5FF95-2538-4E7E-8041-2DF8A0C7A05E}" destId="{45ACD862-149C-4B24-B713-B07103F6921E}" srcOrd="0" destOrd="0" presId="urn:microsoft.com/office/officeart/2005/8/layout/process1"/>
    <dgm:cxn modelId="{C76C9547-7EDD-4785-9FC1-6B51DF655EAA}" type="presOf" srcId="{529A5EAF-CFA4-4DEA-87E5-E31C92649B51}" destId="{965DB873-9A36-4F6F-AD45-0AC5DF414EDD}" srcOrd="1" destOrd="0" presId="urn:microsoft.com/office/officeart/2005/8/layout/process1"/>
    <dgm:cxn modelId="{B3F59FA1-DC81-4AC2-8FFA-328383076DC3}" type="presOf" srcId="{98F73A4F-40C6-4839-A43F-EAC65B8FCD9A}" destId="{6EB5FA5F-3DFD-4BBE-965E-B78F2EFFD536}" srcOrd="0" destOrd="0" presId="urn:microsoft.com/office/officeart/2005/8/layout/process1"/>
    <dgm:cxn modelId="{A8F654DD-9305-45ED-B3A9-B8804D2C56F6}" type="presOf" srcId="{CBA01662-D253-49EE-ABD6-179AAB98ECDA}" destId="{F7A3AC19-A53D-48AD-BFB1-1E93D9DA0C2E}" srcOrd="0" destOrd="0" presId="urn:microsoft.com/office/officeart/2005/8/layout/process1"/>
    <dgm:cxn modelId="{3E887C9A-D2CD-49ED-9BA1-869522D68AF8}" srcId="{A3E5FF95-2538-4E7E-8041-2DF8A0C7A05E}" destId="{CBA01662-D253-49EE-ABD6-179AAB98ECDA}" srcOrd="0" destOrd="0" parTransId="{B210563D-A272-4E6F-B5E1-105CF229983A}" sibTransId="{3B6DC419-48CC-48C8-8BC3-1658C81C3BB2}"/>
    <dgm:cxn modelId="{9FC11E55-A5B3-4EA7-A78D-37AA0129F55D}" type="presOf" srcId="{ABE0DA70-6031-474E-AB65-85E82308085E}" destId="{F734D432-B06C-4400-934D-D3F0945A5C1E}" srcOrd="0" destOrd="0" presId="urn:microsoft.com/office/officeart/2005/8/layout/process1"/>
    <dgm:cxn modelId="{D0E52A39-EF9F-4990-8F1C-FCB69AAC3F46}" srcId="{A3E5FF95-2538-4E7E-8041-2DF8A0C7A05E}" destId="{3AB2AA43-BFA1-40AF-9CF3-7D4D4260F6E5}" srcOrd="4" destOrd="0" parTransId="{7AE9C617-D65D-481F-9725-9846CAB7D3C5}" sibTransId="{05DBD723-FB01-4C3E-814B-B7DDC5D31B8B}"/>
    <dgm:cxn modelId="{21F26430-83BB-4AB2-A9D2-9A7905907FEA}" type="presParOf" srcId="{45ACD862-149C-4B24-B713-B07103F6921E}" destId="{F7A3AC19-A53D-48AD-BFB1-1E93D9DA0C2E}" srcOrd="0" destOrd="0" presId="urn:microsoft.com/office/officeart/2005/8/layout/process1"/>
    <dgm:cxn modelId="{AF00D5C2-0A64-47A3-A61E-6A9593595056}" type="presParOf" srcId="{45ACD862-149C-4B24-B713-B07103F6921E}" destId="{57985D94-606D-4045-A418-912AE4F50077}" srcOrd="1" destOrd="0" presId="urn:microsoft.com/office/officeart/2005/8/layout/process1"/>
    <dgm:cxn modelId="{F21325D9-13C4-4A9F-99F1-58EE84FF3BC8}" type="presParOf" srcId="{57985D94-606D-4045-A418-912AE4F50077}" destId="{DAE82053-7D04-4DDC-B4AF-E34395DD7D56}" srcOrd="0" destOrd="0" presId="urn:microsoft.com/office/officeart/2005/8/layout/process1"/>
    <dgm:cxn modelId="{617E4E72-4EE2-4C24-BFCD-0B5A879D42A0}" type="presParOf" srcId="{45ACD862-149C-4B24-B713-B07103F6921E}" destId="{F734D432-B06C-4400-934D-D3F0945A5C1E}" srcOrd="2" destOrd="0" presId="urn:microsoft.com/office/officeart/2005/8/layout/process1"/>
    <dgm:cxn modelId="{178AD85F-F137-45EC-AC8C-E4A39B40895E}" type="presParOf" srcId="{45ACD862-149C-4B24-B713-B07103F6921E}" destId="{397C09F4-275D-4287-B184-4E7BE6C614DB}" srcOrd="3" destOrd="0" presId="urn:microsoft.com/office/officeart/2005/8/layout/process1"/>
    <dgm:cxn modelId="{57C96A35-4050-41E3-B784-EC25314415E8}" type="presParOf" srcId="{397C09F4-275D-4287-B184-4E7BE6C614DB}" destId="{965DB873-9A36-4F6F-AD45-0AC5DF414EDD}" srcOrd="0" destOrd="0" presId="urn:microsoft.com/office/officeart/2005/8/layout/process1"/>
    <dgm:cxn modelId="{3422AD0B-58CB-490F-A1B7-63890A9ADD09}" type="presParOf" srcId="{45ACD862-149C-4B24-B713-B07103F6921E}" destId="{6EB5FA5F-3DFD-4BBE-965E-B78F2EFFD536}" srcOrd="4" destOrd="0" presId="urn:microsoft.com/office/officeart/2005/8/layout/process1"/>
    <dgm:cxn modelId="{E48DCA6F-CB01-4A04-8D8F-1CA7900511B1}" type="presParOf" srcId="{45ACD862-149C-4B24-B713-B07103F6921E}" destId="{8264ACD0-3F38-41FE-8D30-3C18C4A0160D}" srcOrd="5" destOrd="0" presId="urn:microsoft.com/office/officeart/2005/8/layout/process1"/>
    <dgm:cxn modelId="{74375259-8A6E-4119-870A-D09ECC61498B}" type="presParOf" srcId="{8264ACD0-3F38-41FE-8D30-3C18C4A0160D}" destId="{49A4489A-CB39-4DF6-8089-E48BF8A811FB}" srcOrd="0" destOrd="0" presId="urn:microsoft.com/office/officeart/2005/8/layout/process1"/>
    <dgm:cxn modelId="{F8649D17-5214-470F-83B2-E729EA4536DD}" type="presParOf" srcId="{45ACD862-149C-4B24-B713-B07103F6921E}" destId="{6BA4E33A-B637-4572-A8B7-7E0DA3972893}" srcOrd="6" destOrd="0" presId="urn:microsoft.com/office/officeart/2005/8/layout/process1"/>
    <dgm:cxn modelId="{65C2CE04-76AF-43BE-AFD9-E6F35640389A}" type="presParOf" srcId="{45ACD862-149C-4B24-B713-B07103F6921E}" destId="{FDD17A2A-B467-4E03-A2C0-2EED6E9C7FD1}" srcOrd="7" destOrd="0" presId="urn:microsoft.com/office/officeart/2005/8/layout/process1"/>
    <dgm:cxn modelId="{7A9CEF4C-FCA1-4F3F-99CA-ABD8728C0293}" type="presParOf" srcId="{FDD17A2A-B467-4E03-A2C0-2EED6E9C7FD1}" destId="{3974DD0D-ED35-4AD6-AEAE-59ADF3ED077A}" srcOrd="0" destOrd="0" presId="urn:microsoft.com/office/officeart/2005/8/layout/process1"/>
    <dgm:cxn modelId="{03F82EB2-F939-4D59-861A-9C5A1457A3F8}" type="presParOf" srcId="{45ACD862-149C-4B24-B713-B07103F6921E}" destId="{B8ADF41E-429E-4566-8847-C4E9C501F8D0}"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331397A-54A7-4785-A938-D3D37C8ECBEF}" type="doc">
      <dgm:prSet loTypeId="urn:microsoft.com/office/officeart/2005/8/layout/process1" loCatId="process" qsTypeId="urn:microsoft.com/office/officeart/2005/8/quickstyle/simple1" qsCatId="simple" csTypeId="urn:microsoft.com/office/officeart/2005/8/colors/accent4_1" csCatId="accent4" phldr="1"/>
      <dgm:spPr/>
    </dgm:pt>
    <dgm:pt modelId="{B577D9AD-67D1-4A4C-B7A1-B6F85BFA4106}">
      <dgm:prSet phldrT="[Text]" custT="1"/>
      <dgm:spPr/>
      <dgm:t>
        <a:bodyPr/>
        <a:lstStyle/>
        <a:p>
          <a:pPr algn="l"/>
          <a:r>
            <a:rPr lang="en-GB" sz="2000" i="0" dirty="0" err="1" smtClean="0"/>
            <a:t>Eg</a:t>
          </a:r>
          <a:r>
            <a:rPr lang="en-GB" sz="2000" i="0" dirty="0" smtClean="0"/>
            <a:t>. zoo visitors will have increased knowledge about </a:t>
          </a:r>
          <a:r>
            <a:rPr lang="en-GB" sz="2000" i="0" dirty="0" err="1" smtClean="0"/>
            <a:t>Anoa</a:t>
          </a:r>
          <a:r>
            <a:rPr lang="en-GB" sz="2000" i="0" dirty="0" smtClean="0"/>
            <a:t>/</a:t>
          </a:r>
          <a:r>
            <a:rPr lang="en-GB" sz="2000" i="0" dirty="0" err="1" smtClean="0"/>
            <a:t>Babirusa</a:t>
          </a:r>
          <a:r>
            <a:rPr lang="en-GB" sz="2000" i="0" dirty="0" smtClean="0"/>
            <a:t>/Banteng and how to mitigate threats they face in the wild. </a:t>
          </a:r>
          <a:endParaRPr lang="en-GB" sz="2000" i="0" dirty="0"/>
        </a:p>
      </dgm:t>
    </dgm:pt>
    <dgm:pt modelId="{1937837C-6BAA-424E-A763-E2ABA68E9C90}" type="parTrans" cxnId="{E0C3EF18-1A2E-4305-852B-311374F36917}">
      <dgm:prSet/>
      <dgm:spPr/>
      <dgm:t>
        <a:bodyPr/>
        <a:lstStyle/>
        <a:p>
          <a:endParaRPr lang="en-GB"/>
        </a:p>
      </dgm:t>
    </dgm:pt>
    <dgm:pt modelId="{5819A10D-0176-47DE-94E8-631B3694C8BF}" type="sibTrans" cxnId="{E0C3EF18-1A2E-4305-852B-311374F36917}">
      <dgm:prSet/>
      <dgm:spPr/>
      <dgm:t>
        <a:bodyPr/>
        <a:lstStyle/>
        <a:p>
          <a:endParaRPr lang="en-GB"/>
        </a:p>
      </dgm:t>
    </dgm:pt>
    <dgm:pt modelId="{645CE4B4-CF32-4165-8672-70A458DCB6EC}" type="pres">
      <dgm:prSet presAssocID="{8331397A-54A7-4785-A938-D3D37C8ECBEF}" presName="Name0" presStyleCnt="0">
        <dgm:presLayoutVars>
          <dgm:dir/>
          <dgm:resizeHandles val="exact"/>
        </dgm:presLayoutVars>
      </dgm:prSet>
      <dgm:spPr/>
    </dgm:pt>
    <dgm:pt modelId="{E361344C-B1B7-499E-9FDB-B2583AC6214B}" type="pres">
      <dgm:prSet presAssocID="{B577D9AD-67D1-4A4C-B7A1-B6F85BFA4106}" presName="node" presStyleLbl="node1" presStyleIdx="0" presStyleCnt="1" custFlipVert="0" custScaleY="25016" custLinFactNeighborX="190" custLinFactNeighborY="-26737">
        <dgm:presLayoutVars>
          <dgm:bulletEnabled val="1"/>
        </dgm:presLayoutVars>
      </dgm:prSet>
      <dgm:spPr/>
      <dgm:t>
        <a:bodyPr/>
        <a:lstStyle/>
        <a:p>
          <a:endParaRPr lang="en-GB"/>
        </a:p>
      </dgm:t>
    </dgm:pt>
  </dgm:ptLst>
  <dgm:cxnLst>
    <dgm:cxn modelId="{02F0A636-CE65-4CF7-9932-CE8851DA3EB4}" type="presOf" srcId="{8331397A-54A7-4785-A938-D3D37C8ECBEF}" destId="{645CE4B4-CF32-4165-8672-70A458DCB6EC}" srcOrd="0" destOrd="0" presId="urn:microsoft.com/office/officeart/2005/8/layout/process1"/>
    <dgm:cxn modelId="{E0C3EF18-1A2E-4305-852B-311374F36917}" srcId="{8331397A-54A7-4785-A938-D3D37C8ECBEF}" destId="{B577D9AD-67D1-4A4C-B7A1-B6F85BFA4106}" srcOrd="0" destOrd="0" parTransId="{1937837C-6BAA-424E-A763-E2ABA68E9C90}" sibTransId="{5819A10D-0176-47DE-94E8-631B3694C8BF}"/>
    <dgm:cxn modelId="{FABF9BBD-1CF2-4DB2-81D1-936F5958C7E5}" type="presOf" srcId="{B577D9AD-67D1-4A4C-B7A1-B6F85BFA4106}" destId="{E361344C-B1B7-499E-9FDB-B2583AC6214B}" srcOrd="0" destOrd="0" presId="urn:microsoft.com/office/officeart/2005/8/layout/process1"/>
    <dgm:cxn modelId="{D68C1A92-000C-410A-BF31-E043CDA83674}" type="presParOf" srcId="{645CE4B4-CF32-4165-8672-70A458DCB6EC}" destId="{E361344C-B1B7-499E-9FDB-B2583AC6214B}" srcOrd="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331397A-54A7-4785-A938-D3D37C8ECBEF}" type="doc">
      <dgm:prSet loTypeId="urn:microsoft.com/office/officeart/2005/8/layout/process1" loCatId="process" qsTypeId="urn:microsoft.com/office/officeart/2005/8/quickstyle/simple1" qsCatId="simple" csTypeId="urn:microsoft.com/office/officeart/2005/8/colors/accent4_1" csCatId="accent4" phldr="1"/>
      <dgm:spPr/>
    </dgm:pt>
    <dgm:pt modelId="{B577D9AD-67D1-4A4C-B7A1-B6F85BFA4106}">
      <dgm:prSet phldrT="[Text]" custT="1"/>
      <dgm:spPr/>
      <dgm:t>
        <a:bodyPr/>
        <a:lstStyle/>
        <a:p>
          <a:pPr algn="l"/>
          <a:r>
            <a:rPr lang="id-ID" sz="2000" b="1" i="0" dirty="0" smtClean="0">
              <a:solidFill>
                <a:schemeClr val="tx1"/>
              </a:solidFill>
            </a:rPr>
            <a:t>Misalnya</a:t>
          </a:r>
          <a:r>
            <a:rPr lang="en-US" sz="2000" b="1" i="0" dirty="0" smtClean="0">
              <a:solidFill>
                <a:schemeClr val="tx1"/>
              </a:solidFill>
            </a:rPr>
            <a:t>:</a:t>
          </a:r>
          <a:r>
            <a:rPr lang="id-ID" sz="2000" b="1" i="0" dirty="0" smtClean="0">
              <a:solidFill>
                <a:schemeClr val="tx1"/>
              </a:solidFill>
            </a:rPr>
            <a:t> Pengunjung </a:t>
          </a:r>
          <a:r>
            <a:rPr lang="en-US" sz="2000" b="1" i="0" dirty="0" smtClean="0">
              <a:solidFill>
                <a:schemeClr val="tx1"/>
              </a:solidFill>
            </a:rPr>
            <a:t>LK </a:t>
          </a:r>
          <a:r>
            <a:rPr lang="id-ID" sz="2000" b="1" i="0" dirty="0" smtClean="0">
              <a:solidFill>
                <a:schemeClr val="tx1"/>
              </a:solidFill>
            </a:rPr>
            <a:t>akan meningkat pengetahuannya mengenai Anoa/Babirusa/Banteng dan cara mengurangi ancaman yang mereka hadapi di alam.</a:t>
          </a:r>
          <a:endParaRPr lang="en-GB" sz="2000" b="1" i="0" dirty="0">
            <a:solidFill>
              <a:schemeClr val="tx1"/>
            </a:solidFill>
          </a:endParaRPr>
        </a:p>
      </dgm:t>
    </dgm:pt>
    <dgm:pt modelId="{1937837C-6BAA-424E-A763-E2ABA68E9C90}" type="parTrans" cxnId="{E0C3EF18-1A2E-4305-852B-311374F36917}">
      <dgm:prSet/>
      <dgm:spPr/>
      <dgm:t>
        <a:bodyPr/>
        <a:lstStyle/>
        <a:p>
          <a:endParaRPr lang="en-GB"/>
        </a:p>
      </dgm:t>
    </dgm:pt>
    <dgm:pt modelId="{5819A10D-0176-47DE-94E8-631B3694C8BF}" type="sibTrans" cxnId="{E0C3EF18-1A2E-4305-852B-311374F36917}">
      <dgm:prSet/>
      <dgm:spPr/>
      <dgm:t>
        <a:bodyPr/>
        <a:lstStyle/>
        <a:p>
          <a:endParaRPr lang="en-GB"/>
        </a:p>
      </dgm:t>
    </dgm:pt>
    <dgm:pt modelId="{645CE4B4-CF32-4165-8672-70A458DCB6EC}" type="pres">
      <dgm:prSet presAssocID="{8331397A-54A7-4785-A938-D3D37C8ECBEF}" presName="Name0" presStyleCnt="0">
        <dgm:presLayoutVars>
          <dgm:dir/>
          <dgm:resizeHandles val="exact"/>
        </dgm:presLayoutVars>
      </dgm:prSet>
      <dgm:spPr/>
    </dgm:pt>
    <dgm:pt modelId="{E361344C-B1B7-499E-9FDB-B2583AC6214B}" type="pres">
      <dgm:prSet presAssocID="{B577D9AD-67D1-4A4C-B7A1-B6F85BFA4106}" presName="node" presStyleLbl="node1" presStyleIdx="0" presStyleCnt="1" custFlipVert="0" custScaleY="25016" custLinFactNeighborX="-2518" custLinFactNeighborY="-373">
        <dgm:presLayoutVars>
          <dgm:bulletEnabled val="1"/>
        </dgm:presLayoutVars>
      </dgm:prSet>
      <dgm:spPr/>
      <dgm:t>
        <a:bodyPr/>
        <a:lstStyle/>
        <a:p>
          <a:endParaRPr lang="en-GB"/>
        </a:p>
      </dgm:t>
    </dgm:pt>
  </dgm:ptLst>
  <dgm:cxnLst>
    <dgm:cxn modelId="{02F0A636-CE65-4CF7-9932-CE8851DA3EB4}" type="presOf" srcId="{8331397A-54A7-4785-A938-D3D37C8ECBEF}" destId="{645CE4B4-CF32-4165-8672-70A458DCB6EC}" srcOrd="0" destOrd="0" presId="urn:microsoft.com/office/officeart/2005/8/layout/process1"/>
    <dgm:cxn modelId="{E0C3EF18-1A2E-4305-852B-311374F36917}" srcId="{8331397A-54A7-4785-A938-D3D37C8ECBEF}" destId="{B577D9AD-67D1-4A4C-B7A1-B6F85BFA4106}" srcOrd="0" destOrd="0" parTransId="{1937837C-6BAA-424E-A763-E2ABA68E9C90}" sibTransId="{5819A10D-0176-47DE-94E8-631B3694C8BF}"/>
    <dgm:cxn modelId="{FABF9BBD-1CF2-4DB2-81D1-936F5958C7E5}" type="presOf" srcId="{B577D9AD-67D1-4A4C-B7A1-B6F85BFA4106}" destId="{E361344C-B1B7-499E-9FDB-B2583AC6214B}" srcOrd="0" destOrd="0" presId="urn:microsoft.com/office/officeart/2005/8/layout/process1"/>
    <dgm:cxn modelId="{D68C1A92-000C-410A-BF31-E043CDA83674}" type="presParOf" srcId="{645CE4B4-CF32-4165-8672-70A458DCB6EC}" destId="{E361344C-B1B7-499E-9FDB-B2583AC6214B}" srcOrd="0"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D018DF7-AE97-463D-AE9C-F934E3BE809B}" type="doc">
      <dgm:prSet loTypeId="urn:microsoft.com/office/officeart/2005/8/layout/lProcess1" loCatId="process" qsTypeId="urn:microsoft.com/office/officeart/2005/8/quickstyle/simple1" qsCatId="simple" csTypeId="urn:microsoft.com/office/officeart/2005/8/colors/accent4_1" csCatId="accent4" phldr="1"/>
      <dgm:spPr/>
      <dgm:t>
        <a:bodyPr/>
        <a:lstStyle/>
        <a:p>
          <a:endParaRPr lang="en-GB"/>
        </a:p>
      </dgm:t>
    </dgm:pt>
    <dgm:pt modelId="{E0DE6F36-FEF9-478A-A0F3-A76E1F88B285}">
      <dgm:prSet phldrT="[Text]" custT="1"/>
      <dgm:spPr>
        <a:solidFill>
          <a:schemeClr val="accent4">
            <a:lumMod val="40000"/>
            <a:lumOff val="60000"/>
          </a:schemeClr>
        </a:solidFill>
      </dgm:spPr>
      <dgm:t>
        <a:bodyPr/>
        <a:lstStyle/>
        <a:p>
          <a:r>
            <a:rPr lang="en-GB" sz="2800" dirty="0" smtClean="0"/>
            <a:t>Goals/vision</a:t>
          </a:r>
          <a:endParaRPr lang="en-GB" sz="3400" dirty="0"/>
        </a:p>
      </dgm:t>
    </dgm:pt>
    <dgm:pt modelId="{CD7CCC3D-9AD3-4C30-A517-16DD52821333}" type="parTrans" cxnId="{5C38C969-043D-42B3-B07E-E59B2E500212}">
      <dgm:prSet/>
      <dgm:spPr/>
      <dgm:t>
        <a:bodyPr/>
        <a:lstStyle/>
        <a:p>
          <a:endParaRPr lang="en-GB"/>
        </a:p>
      </dgm:t>
    </dgm:pt>
    <dgm:pt modelId="{732F0BA4-34A8-4D6E-82AD-2425094BACBB}" type="sibTrans" cxnId="{5C38C969-043D-42B3-B07E-E59B2E500212}">
      <dgm:prSet/>
      <dgm:spPr/>
      <dgm:t>
        <a:bodyPr/>
        <a:lstStyle/>
        <a:p>
          <a:endParaRPr lang="en-GB"/>
        </a:p>
      </dgm:t>
    </dgm:pt>
    <dgm:pt modelId="{2E61E0CB-40A3-4DE9-B732-9D2137D8896B}">
      <dgm:prSet phldrT="[Text]"/>
      <dgm:spPr/>
      <dgm:t>
        <a:bodyPr/>
        <a:lstStyle/>
        <a:p>
          <a:r>
            <a:rPr lang="en-GB" dirty="0" err="1" smtClean="0"/>
            <a:t>Contibute</a:t>
          </a:r>
          <a:r>
            <a:rPr lang="en-GB" dirty="0" smtClean="0"/>
            <a:t> to the work of the GSMP by raising awareness of </a:t>
          </a:r>
          <a:r>
            <a:rPr lang="en-GB" dirty="0" err="1" smtClean="0"/>
            <a:t>Anoa</a:t>
          </a:r>
          <a:r>
            <a:rPr lang="en-GB" dirty="0" smtClean="0"/>
            <a:t>, </a:t>
          </a:r>
          <a:r>
            <a:rPr lang="en-GB" dirty="0" err="1" smtClean="0"/>
            <a:t>Babirusa</a:t>
          </a:r>
          <a:r>
            <a:rPr lang="en-GB" dirty="0" smtClean="0"/>
            <a:t> and Banteng and the threats they face </a:t>
          </a:r>
          <a:r>
            <a:rPr lang="en-GB" dirty="0" err="1" smtClean="0"/>
            <a:t>iin</a:t>
          </a:r>
          <a:r>
            <a:rPr lang="en-GB" dirty="0" smtClean="0"/>
            <a:t> the wild. </a:t>
          </a:r>
          <a:endParaRPr lang="en-GB" dirty="0"/>
        </a:p>
      </dgm:t>
    </dgm:pt>
    <dgm:pt modelId="{DF950C70-B4E4-4467-84F7-8C93AD2BDDAE}" type="parTrans" cxnId="{A6B9BAC1-99B4-481B-8B36-8DA0D746FE36}">
      <dgm:prSet/>
      <dgm:spPr/>
      <dgm:t>
        <a:bodyPr/>
        <a:lstStyle/>
        <a:p>
          <a:endParaRPr lang="en-GB"/>
        </a:p>
      </dgm:t>
    </dgm:pt>
    <dgm:pt modelId="{28541C1B-D1A2-47C9-9B13-2244193B96C3}" type="sibTrans" cxnId="{A6B9BAC1-99B4-481B-8B36-8DA0D746FE36}">
      <dgm:prSet/>
      <dgm:spPr/>
      <dgm:t>
        <a:bodyPr/>
        <a:lstStyle/>
        <a:p>
          <a:endParaRPr lang="en-GB"/>
        </a:p>
      </dgm:t>
    </dgm:pt>
    <dgm:pt modelId="{BE662982-F83D-4F21-A5BC-1B97BD5520D8}">
      <dgm:prSet phldrT="[Text]"/>
      <dgm:spPr/>
      <dgm:t>
        <a:bodyPr/>
        <a:lstStyle/>
        <a:p>
          <a:r>
            <a:rPr lang="en-GB" dirty="0" smtClean="0"/>
            <a:t>Numbers of </a:t>
          </a:r>
          <a:r>
            <a:rPr lang="en-GB" dirty="0" err="1" smtClean="0"/>
            <a:t>Anoa</a:t>
          </a:r>
          <a:r>
            <a:rPr lang="en-GB" dirty="0" smtClean="0"/>
            <a:t>, </a:t>
          </a:r>
          <a:r>
            <a:rPr lang="en-GB" dirty="0" err="1" smtClean="0"/>
            <a:t>Babirusa</a:t>
          </a:r>
          <a:r>
            <a:rPr lang="en-GB" dirty="0" smtClean="0"/>
            <a:t> and Banteng increase in the wild.</a:t>
          </a:r>
          <a:endParaRPr lang="en-GB" dirty="0"/>
        </a:p>
      </dgm:t>
    </dgm:pt>
    <dgm:pt modelId="{11D85B31-F432-4B53-8540-85DECBC6A140}" type="parTrans" cxnId="{35232F51-822D-4AC1-81C4-6555B318472B}">
      <dgm:prSet/>
      <dgm:spPr/>
      <dgm:t>
        <a:bodyPr/>
        <a:lstStyle/>
        <a:p>
          <a:endParaRPr lang="en-GB"/>
        </a:p>
      </dgm:t>
    </dgm:pt>
    <dgm:pt modelId="{BE1479A0-9EA8-4C58-A2F5-463EC4130FBC}" type="sibTrans" cxnId="{35232F51-822D-4AC1-81C4-6555B318472B}">
      <dgm:prSet/>
      <dgm:spPr/>
      <dgm:t>
        <a:bodyPr/>
        <a:lstStyle/>
        <a:p>
          <a:endParaRPr lang="en-GB"/>
        </a:p>
      </dgm:t>
    </dgm:pt>
    <dgm:pt modelId="{CC7D3339-DC01-455E-BA9D-6E5AFD06B8E5}">
      <dgm:prSet phldrT="[Text]"/>
      <dgm:spPr/>
      <dgm:t>
        <a:bodyPr/>
        <a:lstStyle/>
        <a:p>
          <a:r>
            <a:rPr lang="en-GB" dirty="0" smtClean="0"/>
            <a:t>Zoo visitors have increased knowledge about ABB and how to mitigate the threats they face in the wild.</a:t>
          </a:r>
          <a:endParaRPr lang="en-GB" dirty="0"/>
        </a:p>
      </dgm:t>
    </dgm:pt>
    <dgm:pt modelId="{2753D2E0-0351-41C3-86BB-682852D96593}" type="parTrans" cxnId="{83ECFC33-7319-4045-B1E4-5438AA7998EC}">
      <dgm:prSet/>
      <dgm:spPr/>
      <dgm:t>
        <a:bodyPr/>
        <a:lstStyle/>
        <a:p>
          <a:endParaRPr lang="en-GB"/>
        </a:p>
      </dgm:t>
    </dgm:pt>
    <dgm:pt modelId="{5F898720-4629-452F-8353-BE2BF3CDEC49}" type="sibTrans" cxnId="{83ECFC33-7319-4045-B1E4-5438AA7998EC}">
      <dgm:prSet/>
      <dgm:spPr/>
      <dgm:t>
        <a:bodyPr/>
        <a:lstStyle/>
        <a:p>
          <a:endParaRPr lang="en-GB"/>
        </a:p>
      </dgm:t>
    </dgm:pt>
    <dgm:pt modelId="{911CF0F8-0471-4742-9F08-F47F9E2E52EB}">
      <dgm:prSet phldrT="[Text]"/>
      <dgm:spPr/>
      <dgm:t>
        <a:bodyPr/>
        <a:lstStyle/>
        <a:p>
          <a:r>
            <a:rPr lang="en-GB" dirty="0" smtClean="0"/>
            <a:t>Zoo visitors feel more motivated to protect ABB.</a:t>
          </a:r>
          <a:endParaRPr lang="en-GB" dirty="0"/>
        </a:p>
      </dgm:t>
    </dgm:pt>
    <dgm:pt modelId="{9F75F948-ACE3-45FB-A7F8-E745D6ADB631}" type="parTrans" cxnId="{4C3A8463-2E65-4927-9751-0485598B7786}">
      <dgm:prSet/>
      <dgm:spPr/>
      <dgm:t>
        <a:bodyPr/>
        <a:lstStyle/>
        <a:p>
          <a:endParaRPr lang="en-GB"/>
        </a:p>
      </dgm:t>
    </dgm:pt>
    <dgm:pt modelId="{E198F58B-A729-4A4A-8479-364330D325A4}" type="sibTrans" cxnId="{4C3A8463-2E65-4927-9751-0485598B7786}">
      <dgm:prSet/>
      <dgm:spPr/>
      <dgm:t>
        <a:bodyPr/>
        <a:lstStyle/>
        <a:p>
          <a:endParaRPr lang="en-GB"/>
        </a:p>
      </dgm:t>
    </dgm:pt>
    <dgm:pt modelId="{FEAC7F96-8D3E-4853-8B51-335F45C7C383}">
      <dgm:prSet phldrT="[Text]"/>
      <dgm:spPr/>
      <dgm:t>
        <a:bodyPr/>
        <a:lstStyle/>
        <a:p>
          <a:r>
            <a:rPr lang="en-GB" dirty="0" smtClean="0"/>
            <a:t>Zoo visitors have increased understanding of the conservation role of zoos, including their role in GSMPs. </a:t>
          </a:r>
          <a:endParaRPr lang="en-GB" dirty="0"/>
        </a:p>
      </dgm:t>
    </dgm:pt>
    <dgm:pt modelId="{DABF32CA-230F-48C2-9BC6-133A3DA8ECF3}" type="parTrans" cxnId="{E1DA7FEE-E69A-4E4D-AF11-57B1BE98EB4D}">
      <dgm:prSet/>
      <dgm:spPr/>
      <dgm:t>
        <a:bodyPr/>
        <a:lstStyle/>
        <a:p>
          <a:endParaRPr lang="en-GB"/>
        </a:p>
      </dgm:t>
    </dgm:pt>
    <dgm:pt modelId="{481FFC64-921C-4294-A868-DA239FBDC891}" type="sibTrans" cxnId="{E1DA7FEE-E69A-4E4D-AF11-57B1BE98EB4D}">
      <dgm:prSet/>
      <dgm:spPr/>
      <dgm:t>
        <a:bodyPr/>
        <a:lstStyle/>
        <a:p>
          <a:endParaRPr lang="en-GB"/>
        </a:p>
      </dgm:t>
    </dgm:pt>
    <dgm:pt modelId="{E4668981-958D-4887-A5DA-AB6806F6ACEB}">
      <dgm:prSet phldrT="[Text]"/>
      <dgm:spPr/>
      <dgm:t>
        <a:bodyPr/>
        <a:lstStyle/>
        <a:p>
          <a:r>
            <a:rPr lang="en-GB" dirty="0" smtClean="0"/>
            <a:t>Zoo visitors tell their friends and families about ABB and how to mitigate the threats they face. </a:t>
          </a:r>
          <a:endParaRPr lang="en-GB" dirty="0"/>
        </a:p>
      </dgm:t>
    </dgm:pt>
    <dgm:pt modelId="{26BA6BF8-4A3C-45AD-B6D9-AA565CD00E54}" type="parTrans" cxnId="{F354A6B6-71D2-4D39-856D-E8E439A91993}">
      <dgm:prSet/>
      <dgm:spPr/>
      <dgm:t>
        <a:bodyPr/>
        <a:lstStyle/>
        <a:p>
          <a:endParaRPr lang="en-GB"/>
        </a:p>
      </dgm:t>
    </dgm:pt>
    <dgm:pt modelId="{9AA4E4AF-9B29-46AC-82E2-4F2FEEA73152}" type="sibTrans" cxnId="{F354A6B6-71D2-4D39-856D-E8E439A91993}">
      <dgm:prSet/>
      <dgm:spPr/>
      <dgm:t>
        <a:bodyPr/>
        <a:lstStyle/>
        <a:p>
          <a:endParaRPr lang="en-GB"/>
        </a:p>
      </dgm:t>
    </dgm:pt>
    <dgm:pt modelId="{B2B6F391-29BC-4E70-83BE-926D304AF92E}">
      <dgm:prSet phldrT="[Text]" custT="1"/>
      <dgm:spPr>
        <a:solidFill>
          <a:schemeClr val="accent4">
            <a:lumMod val="40000"/>
            <a:lumOff val="60000"/>
          </a:schemeClr>
        </a:solidFill>
      </dgm:spPr>
      <dgm:t>
        <a:bodyPr/>
        <a:lstStyle/>
        <a:p>
          <a:r>
            <a:rPr lang="en-GB" sz="2800" dirty="0" smtClean="0"/>
            <a:t>Outcomes</a:t>
          </a:r>
          <a:endParaRPr lang="en-GB" sz="3400" dirty="0"/>
        </a:p>
      </dgm:t>
    </dgm:pt>
    <dgm:pt modelId="{56E3E7F4-63C5-4F46-86CB-B65FCFB327F9}" type="parTrans" cxnId="{20D6C078-185A-48A5-AF83-FE6F302B6864}">
      <dgm:prSet/>
      <dgm:spPr/>
      <dgm:t>
        <a:bodyPr/>
        <a:lstStyle/>
        <a:p>
          <a:endParaRPr lang="en-GB"/>
        </a:p>
      </dgm:t>
    </dgm:pt>
    <dgm:pt modelId="{6BAF02C3-23EB-4891-AF84-21D0B0E9B391}" type="sibTrans" cxnId="{20D6C078-185A-48A5-AF83-FE6F302B6864}">
      <dgm:prSet/>
      <dgm:spPr/>
      <dgm:t>
        <a:bodyPr/>
        <a:lstStyle/>
        <a:p>
          <a:endParaRPr lang="en-GB"/>
        </a:p>
      </dgm:t>
    </dgm:pt>
    <dgm:pt modelId="{04197EF9-0747-43E3-B8E3-A5EDCEEC7DC1}">
      <dgm:prSet phldrT="[Text]"/>
      <dgm:spPr/>
      <dgm:t>
        <a:bodyPr/>
        <a:lstStyle/>
        <a:p>
          <a:r>
            <a:rPr lang="en-GB" dirty="0" smtClean="0"/>
            <a:t>Zoo visitors feel more connected to ABB.</a:t>
          </a:r>
          <a:endParaRPr lang="en-GB" dirty="0"/>
        </a:p>
      </dgm:t>
    </dgm:pt>
    <dgm:pt modelId="{14809F79-8A06-475D-B160-0AA0C47D9ACF}" type="parTrans" cxnId="{DC6FE0BB-DEEB-43DD-860C-E4D9A7C120EB}">
      <dgm:prSet/>
      <dgm:spPr/>
      <dgm:t>
        <a:bodyPr/>
        <a:lstStyle/>
        <a:p>
          <a:endParaRPr lang="en-GB"/>
        </a:p>
      </dgm:t>
    </dgm:pt>
    <dgm:pt modelId="{F0976120-CA9A-4C7E-B1A4-0C052B36E5D2}" type="sibTrans" cxnId="{DC6FE0BB-DEEB-43DD-860C-E4D9A7C120EB}">
      <dgm:prSet/>
      <dgm:spPr/>
      <dgm:t>
        <a:bodyPr/>
        <a:lstStyle/>
        <a:p>
          <a:endParaRPr lang="en-GB"/>
        </a:p>
      </dgm:t>
    </dgm:pt>
    <dgm:pt modelId="{DE8DA13C-23A2-4E8F-AF72-4D8D0C36B0FE}">
      <dgm:prSet phldrT="[Text]"/>
      <dgm:spPr/>
      <dgm:t>
        <a:bodyPr/>
        <a:lstStyle/>
        <a:p>
          <a:r>
            <a:rPr lang="en-GB" smtClean="0"/>
            <a:t>Zoo </a:t>
          </a:r>
          <a:r>
            <a:rPr lang="en-GB" dirty="0" smtClean="0"/>
            <a:t>visitors feel more motivated to support zoos and their role within the GSMP.</a:t>
          </a:r>
          <a:endParaRPr lang="en-GB" dirty="0"/>
        </a:p>
      </dgm:t>
    </dgm:pt>
    <dgm:pt modelId="{C80791EB-A6DE-4577-B5F0-F7F197ED5FAD}" type="parTrans" cxnId="{839C7E4E-A824-4841-8034-FF8284B20B5B}">
      <dgm:prSet/>
      <dgm:spPr/>
      <dgm:t>
        <a:bodyPr/>
        <a:lstStyle/>
        <a:p>
          <a:endParaRPr lang="en-GB"/>
        </a:p>
      </dgm:t>
    </dgm:pt>
    <dgm:pt modelId="{3CB74BC8-B440-416E-BF0E-E8A4CB060360}" type="sibTrans" cxnId="{839C7E4E-A824-4841-8034-FF8284B20B5B}">
      <dgm:prSet/>
      <dgm:spPr/>
      <dgm:t>
        <a:bodyPr/>
        <a:lstStyle/>
        <a:p>
          <a:endParaRPr lang="en-GB"/>
        </a:p>
      </dgm:t>
    </dgm:pt>
    <dgm:pt modelId="{470E8257-FA64-4F8D-A8E4-8D4C8FA5C6C4}" type="pres">
      <dgm:prSet presAssocID="{DD018DF7-AE97-463D-AE9C-F934E3BE809B}" presName="Name0" presStyleCnt="0">
        <dgm:presLayoutVars>
          <dgm:dir/>
          <dgm:animLvl val="lvl"/>
          <dgm:resizeHandles val="exact"/>
        </dgm:presLayoutVars>
      </dgm:prSet>
      <dgm:spPr/>
      <dgm:t>
        <a:bodyPr/>
        <a:lstStyle/>
        <a:p>
          <a:endParaRPr lang="en-US"/>
        </a:p>
      </dgm:t>
    </dgm:pt>
    <dgm:pt modelId="{6672DEAF-C868-4CF2-826E-6A7693532B34}" type="pres">
      <dgm:prSet presAssocID="{B2B6F391-29BC-4E70-83BE-926D304AF92E}" presName="vertFlow" presStyleCnt="0"/>
      <dgm:spPr/>
    </dgm:pt>
    <dgm:pt modelId="{263A450A-DFE9-4F06-BC17-3664AF091D71}" type="pres">
      <dgm:prSet presAssocID="{B2B6F391-29BC-4E70-83BE-926D304AF92E}" presName="header" presStyleLbl="node1" presStyleIdx="0" presStyleCnt="2"/>
      <dgm:spPr/>
      <dgm:t>
        <a:bodyPr/>
        <a:lstStyle/>
        <a:p>
          <a:endParaRPr lang="en-US"/>
        </a:p>
      </dgm:t>
    </dgm:pt>
    <dgm:pt modelId="{1C5B90FB-90B0-4F06-80A2-AC29FD2D0688}" type="pres">
      <dgm:prSet presAssocID="{2753D2E0-0351-41C3-86BB-682852D96593}" presName="parTrans" presStyleLbl="sibTrans2D1" presStyleIdx="0" presStyleCnt="8"/>
      <dgm:spPr/>
      <dgm:t>
        <a:bodyPr/>
        <a:lstStyle/>
        <a:p>
          <a:endParaRPr lang="en-US"/>
        </a:p>
      </dgm:t>
    </dgm:pt>
    <dgm:pt modelId="{806EB998-BCE8-4F8F-B005-32DD55A149E4}" type="pres">
      <dgm:prSet presAssocID="{CC7D3339-DC01-455E-BA9D-6E5AFD06B8E5}" presName="child" presStyleLbl="alignAccFollowNode1" presStyleIdx="0" presStyleCnt="8">
        <dgm:presLayoutVars>
          <dgm:chMax val="0"/>
          <dgm:bulletEnabled val="1"/>
        </dgm:presLayoutVars>
      </dgm:prSet>
      <dgm:spPr/>
      <dgm:t>
        <a:bodyPr/>
        <a:lstStyle/>
        <a:p>
          <a:endParaRPr lang="en-GB"/>
        </a:p>
      </dgm:t>
    </dgm:pt>
    <dgm:pt modelId="{24D27191-FBF6-441F-A10E-E8A0492C2BE2}" type="pres">
      <dgm:prSet presAssocID="{5F898720-4629-452F-8353-BE2BF3CDEC49}" presName="sibTrans" presStyleLbl="sibTrans2D1" presStyleIdx="1" presStyleCnt="8"/>
      <dgm:spPr/>
      <dgm:t>
        <a:bodyPr/>
        <a:lstStyle/>
        <a:p>
          <a:endParaRPr lang="en-US"/>
        </a:p>
      </dgm:t>
    </dgm:pt>
    <dgm:pt modelId="{E0799C89-DB19-427C-91FF-426A0D7A564C}" type="pres">
      <dgm:prSet presAssocID="{04197EF9-0747-43E3-B8E3-A5EDCEEC7DC1}" presName="child" presStyleLbl="alignAccFollowNode1" presStyleIdx="1" presStyleCnt="8">
        <dgm:presLayoutVars>
          <dgm:chMax val="0"/>
          <dgm:bulletEnabled val="1"/>
        </dgm:presLayoutVars>
      </dgm:prSet>
      <dgm:spPr/>
      <dgm:t>
        <a:bodyPr/>
        <a:lstStyle/>
        <a:p>
          <a:endParaRPr lang="en-GB"/>
        </a:p>
      </dgm:t>
    </dgm:pt>
    <dgm:pt modelId="{C00B854B-1127-4499-88B8-2D4C39E60810}" type="pres">
      <dgm:prSet presAssocID="{F0976120-CA9A-4C7E-B1A4-0C052B36E5D2}" presName="sibTrans" presStyleLbl="sibTrans2D1" presStyleIdx="2" presStyleCnt="8"/>
      <dgm:spPr/>
      <dgm:t>
        <a:bodyPr/>
        <a:lstStyle/>
        <a:p>
          <a:endParaRPr lang="en-US"/>
        </a:p>
      </dgm:t>
    </dgm:pt>
    <dgm:pt modelId="{998AA156-617D-40C4-A1EB-75766CDF092B}" type="pres">
      <dgm:prSet presAssocID="{911CF0F8-0471-4742-9F08-F47F9E2E52EB}" presName="child" presStyleLbl="alignAccFollowNode1" presStyleIdx="2" presStyleCnt="8">
        <dgm:presLayoutVars>
          <dgm:chMax val="0"/>
          <dgm:bulletEnabled val="1"/>
        </dgm:presLayoutVars>
      </dgm:prSet>
      <dgm:spPr/>
      <dgm:t>
        <a:bodyPr/>
        <a:lstStyle/>
        <a:p>
          <a:endParaRPr lang="en-US"/>
        </a:p>
      </dgm:t>
    </dgm:pt>
    <dgm:pt modelId="{3F8B55F6-2858-4EB3-8366-DC8015C51441}" type="pres">
      <dgm:prSet presAssocID="{E198F58B-A729-4A4A-8479-364330D325A4}" presName="sibTrans" presStyleLbl="sibTrans2D1" presStyleIdx="3" presStyleCnt="8"/>
      <dgm:spPr/>
      <dgm:t>
        <a:bodyPr/>
        <a:lstStyle/>
        <a:p>
          <a:endParaRPr lang="en-US"/>
        </a:p>
      </dgm:t>
    </dgm:pt>
    <dgm:pt modelId="{92B3D0E7-0C7D-4DAE-82B9-ACA1BB24E38A}" type="pres">
      <dgm:prSet presAssocID="{FEAC7F96-8D3E-4853-8B51-335F45C7C383}" presName="child" presStyleLbl="alignAccFollowNode1" presStyleIdx="3" presStyleCnt="8">
        <dgm:presLayoutVars>
          <dgm:chMax val="0"/>
          <dgm:bulletEnabled val="1"/>
        </dgm:presLayoutVars>
      </dgm:prSet>
      <dgm:spPr/>
      <dgm:t>
        <a:bodyPr/>
        <a:lstStyle/>
        <a:p>
          <a:endParaRPr lang="en-GB"/>
        </a:p>
      </dgm:t>
    </dgm:pt>
    <dgm:pt modelId="{43BFE0E6-BAEA-4F1E-AF32-EBFE623C605F}" type="pres">
      <dgm:prSet presAssocID="{481FFC64-921C-4294-A868-DA239FBDC891}" presName="sibTrans" presStyleLbl="sibTrans2D1" presStyleIdx="4" presStyleCnt="8"/>
      <dgm:spPr/>
      <dgm:t>
        <a:bodyPr/>
        <a:lstStyle/>
        <a:p>
          <a:endParaRPr lang="en-US"/>
        </a:p>
      </dgm:t>
    </dgm:pt>
    <dgm:pt modelId="{B203BE1D-8C44-4FC1-85D0-69D582E54DFF}" type="pres">
      <dgm:prSet presAssocID="{DE8DA13C-23A2-4E8F-AF72-4D8D0C36B0FE}" presName="child" presStyleLbl="alignAccFollowNode1" presStyleIdx="4" presStyleCnt="8">
        <dgm:presLayoutVars>
          <dgm:chMax val="0"/>
          <dgm:bulletEnabled val="1"/>
        </dgm:presLayoutVars>
      </dgm:prSet>
      <dgm:spPr/>
      <dgm:t>
        <a:bodyPr/>
        <a:lstStyle/>
        <a:p>
          <a:endParaRPr lang="en-US"/>
        </a:p>
      </dgm:t>
    </dgm:pt>
    <dgm:pt modelId="{26769872-D7B8-416B-8A25-820BA2E7E201}" type="pres">
      <dgm:prSet presAssocID="{3CB74BC8-B440-416E-BF0E-E8A4CB060360}" presName="sibTrans" presStyleLbl="sibTrans2D1" presStyleIdx="5" presStyleCnt="8"/>
      <dgm:spPr/>
      <dgm:t>
        <a:bodyPr/>
        <a:lstStyle/>
        <a:p>
          <a:endParaRPr lang="en-US"/>
        </a:p>
      </dgm:t>
    </dgm:pt>
    <dgm:pt modelId="{5941DDB5-BFC4-4816-8D84-E8154803CD12}" type="pres">
      <dgm:prSet presAssocID="{E4668981-958D-4887-A5DA-AB6806F6ACEB}" presName="child" presStyleLbl="alignAccFollowNode1" presStyleIdx="5" presStyleCnt="8">
        <dgm:presLayoutVars>
          <dgm:chMax val="0"/>
          <dgm:bulletEnabled val="1"/>
        </dgm:presLayoutVars>
      </dgm:prSet>
      <dgm:spPr/>
      <dgm:t>
        <a:bodyPr/>
        <a:lstStyle/>
        <a:p>
          <a:endParaRPr lang="en-GB"/>
        </a:p>
      </dgm:t>
    </dgm:pt>
    <dgm:pt modelId="{5F1ADEE8-AC97-4E4E-A35D-D8F0EB8A5FE5}" type="pres">
      <dgm:prSet presAssocID="{B2B6F391-29BC-4E70-83BE-926D304AF92E}" presName="hSp" presStyleCnt="0"/>
      <dgm:spPr/>
    </dgm:pt>
    <dgm:pt modelId="{134984D2-A449-4AB8-B773-CAA2CAEE8EE6}" type="pres">
      <dgm:prSet presAssocID="{E0DE6F36-FEF9-478A-A0F3-A76E1F88B285}" presName="vertFlow" presStyleCnt="0"/>
      <dgm:spPr/>
    </dgm:pt>
    <dgm:pt modelId="{BE6A99E9-C04A-4463-90E4-6BCC9BC879D7}" type="pres">
      <dgm:prSet presAssocID="{E0DE6F36-FEF9-478A-A0F3-A76E1F88B285}" presName="header" presStyleLbl="node1" presStyleIdx="1" presStyleCnt="2"/>
      <dgm:spPr/>
      <dgm:t>
        <a:bodyPr/>
        <a:lstStyle/>
        <a:p>
          <a:endParaRPr lang="en-GB"/>
        </a:p>
      </dgm:t>
    </dgm:pt>
    <dgm:pt modelId="{986507F5-FD0A-4174-99DA-7EE7219093C2}" type="pres">
      <dgm:prSet presAssocID="{DF950C70-B4E4-4467-84F7-8C93AD2BDDAE}" presName="parTrans" presStyleLbl="sibTrans2D1" presStyleIdx="6" presStyleCnt="8"/>
      <dgm:spPr/>
      <dgm:t>
        <a:bodyPr/>
        <a:lstStyle/>
        <a:p>
          <a:endParaRPr lang="en-US"/>
        </a:p>
      </dgm:t>
    </dgm:pt>
    <dgm:pt modelId="{1C77EE5E-11EC-46F0-BC93-D9448FA4FE3A}" type="pres">
      <dgm:prSet presAssocID="{2E61E0CB-40A3-4DE9-B732-9D2137D8896B}" presName="child" presStyleLbl="alignAccFollowNode1" presStyleIdx="6" presStyleCnt="8">
        <dgm:presLayoutVars>
          <dgm:chMax val="0"/>
          <dgm:bulletEnabled val="1"/>
        </dgm:presLayoutVars>
      </dgm:prSet>
      <dgm:spPr/>
      <dgm:t>
        <a:bodyPr/>
        <a:lstStyle/>
        <a:p>
          <a:endParaRPr lang="en-GB"/>
        </a:p>
      </dgm:t>
    </dgm:pt>
    <dgm:pt modelId="{2834F20A-CEF0-415C-8E4C-DC1268644215}" type="pres">
      <dgm:prSet presAssocID="{28541C1B-D1A2-47C9-9B13-2244193B96C3}" presName="sibTrans" presStyleLbl="sibTrans2D1" presStyleIdx="7" presStyleCnt="8"/>
      <dgm:spPr/>
      <dgm:t>
        <a:bodyPr/>
        <a:lstStyle/>
        <a:p>
          <a:endParaRPr lang="en-US"/>
        </a:p>
      </dgm:t>
    </dgm:pt>
    <dgm:pt modelId="{A20E35FE-2BEE-4DCD-A698-32EBD17FE5EC}" type="pres">
      <dgm:prSet presAssocID="{BE662982-F83D-4F21-A5BC-1B97BD5520D8}" presName="child" presStyleLbl="alignAccFollowNode1" presStyleIdx="7" presStyleCnt="8">
        <dgm:presLayoutVars>
          <dgm:chMax val="0"/>
          <dgm:bulletEnabled val="1"/>
        </dgm:presLayoutVars>
      </dgm:prSet>
      <dgm:spPr/>
      <dgm:t>
        <a:bodyPr/>
        <a:lstStyle/>
        <a:p>
          <a:endParaRPr lang="en-GB"/>
        </a:p>
      </dgm:t>
    </dgm:pt>
  </dgm:ptLst>
  <dgm:cxnLst>
    <dgm:cxn modelId="{839C7E4E-A824-4841-8034-FF8284B20B5B}" srcId="{B2B6F391-29BC-4E70-83BE-926D304AF92E}" destId="{DE8DA13C-23A2-4E8F-AF72-4D8D0C36B0FE}" srcOrd="4" destOrd="0" parTransId="{C80791EB-A6DE-4577-B5F0-F7F197ED5FAD}" sibTransId="{3CB74BC8-B440-416E-BF0E-E8A4CB060360}"/>
    <dgm:cxn modelId="{F354A6B6-71D2-4D39-856D-E8E439A91993}" srcId="{B2B6F391-29BC-4E70-83BE-926D304AF92E}" destId="{E4668981-958D-4887-A5DA-AB6806F6ACEB}" srcOrd="5" destOrd="0" parTransId="{26BA6BF8-4A3C-45AD-B6D9-AA565CD00E54}" sibTransId="{9AA4E4AF-9B29-46AC-82E2-4F2FEEA73152}"/>
    <dgm:cxn modelId="{20D6C078-185A-48A5-AF83-FE6F302B6864}" srcId="{DD018DF7-AE97-463D-AE9C-F934E3BE809B}" destId="{B2B6F391-29BC-4E70-83BE-926D304AF92E}" srcOrd="0" destOrd="0" parTransId="{56E3E7F4-63C5-4F46-86CB-B65FCFB327F9}" sibTransId="{6BAF02C3-23EB-4891-AF84-21D0B0E9B391}"/>
    <dgm:cxn modelId="{7F4CCAD0-DAEE-4A56-A9D3-D3E3E69F8A74}" type="presOf" srcId="{CC7D3339-DC01-455E-BA9D-6E5AFD06B8E5}" destId="{806EB998-BCE8-4F8F-B005-32DD55A149E4}" srcOrd="0" destOrd="0" presId="urn:microsoft.com/office/officeart/2005/8/layout/lProcess1"/>
    <dgm:cxn modelId="{E1DA7FEE-E69A-4E4D-AF11-57B1BE98EB4D}" srcId="{B2B6F391-29BC-4E70-83BE-926D304AF92E}" destId="{FEAC7F96-8D3E-4853-8B51-335F45C7C383}" srcOrd="3" destOrd="0" parTransId="{DABF32CA-230F-48C2-9BC6-133A3DA8ECF3}" sibTransId="{481FFC64-921C-4294-A868-DA239FBDC891}"/>
    <dgm:cxn modelId="{F96498FF-FE37-4DC5-B35A-A2F7B678C224}" type="presOf" srcId="{E0DE6F36-FEF9-478A-A0F3-A76E1F88B285}" destId="{BE6A99E9-C04A-4463-90E4-6BCC9BC879D7}" srcOrd="0" destOrd="0" presId="urn:microsoft.com/office/officeart/2005/8/layout/lProcess1"/>
    <dgm:cxn modelId="{722392A1-8D43-4103-8A2E-3634A553CA75}" type="presOf" srcId="{481FFC64-921C-4294-A868-DA239FBDC891}" destId="{43BFE0E6-BAEA-4F1E-AF32-EBFE623C605F}" srcOrd="0" destOrd="0" presId="urn:microsoft.com/office/officeart/2005/8/layout/lProcess1"/>
    <dgm:cxn modelId="{83ECFC33-7319-4045-B1E4-5438AA7998EC}" srcId="{B2B6F391-29BC-4E70-83BE-926D304AF92E}" destId="{CC7D3339-DC01-455E-BA9D-6E5AFD06B8E5}" srcOrd="0" destOrd="0" parTransId="{2753D2E0-0351-41C3-86BB-682852D96593}" sibTransId="{5F898720-4629-452F-8353-BE2BF3CDEC49}"/>
    <dgm:cxn modelId="{508330F0-AA87-4818-BC5F-E7048D9B5C17}" type="presOf" srcId="{E4668981-958D-4887-A5DA-AB6806F6ACEB}" destId="{5941DDB5-BFC4-4816-8D84-E8154803CD12}" srcOrd="0" destOrd="0" presId="urn:microsoft.com/office/officeart/2005/8/layout/lProcess1"/>
    <dgm:cxn modelId="{35232F51-822D-4AC1-81C4-6555B318472B}" srcId="{E0DE6F36-FEF9-478A-A0F3-A76E1F88B285}" destId="{BE662982-F83D-4F21-A5BC-1B97BD5520D8}" srcOrd="1" destOrd="0" parTransId="{11D85B31-F432-4B53-8540-85DECBC6A140}" sibTransId="{BE1479A0-9EA8-4C58-A2F5-463EC4130FBC}"/>
    <dgm:cxn modelId="{DD9D4404-6053-439D-9E4A-FC8DD7541810}" type="presOf" srcId="{F0976120-CA9A-4C7E-B1A4-0C052B36E5D2}" destId="{C00B854B-1127-4499-88B8-2D4C39E60810}" srcOrd="0" destOrd="0" presId="urn:microsoft.com/office/officeart/2005/8/layout/lProcess1"/>
    <dgm:cxn modelId="{A92F6F0D-B286-4F5B-823A-9AC1F2A1C440}" type="presOf" srcId="{911CF0F8-0471-4742-9F08-F47F9E2E52EB}" destId="{998AA156-617D-40C4-A1EB-75766CDF092B}" srcOrd="0" destOrd="0" presId="urn:microsoft.com/office/officeart/2005/8/layout/lProcess1"/>
    <dgm:cxn modelId="{CAC168EA-9A0E-49F4-9953-368553ED0760}" type="presOf" srcId="{DF950C70-B4E4-4467-84F7-8C93AD2BDDAE}" destId="{986507F5-FD0A-4174-99DA-7EE7219093C2}" srcOrd="0" destOrd="0" presId="urn:microsoft.com/office/officeart/2005/8/layout/lProcess1"/>
    <dgm:cxn modelId="{E46C84BF-282A-437A-9923-23FB7D3FC818}" type="presOf" srcId="{5F898720-4629-452F-8353-BE2BF3CDEC49}" destId="{24D27191-FBF6-441F-A10E-E8A0492C2BE2}" srcOrd="0" destOrd="0" presId="urn:microsoft.com/office/officeart/2005/8/layout/lProcess1"/>
    <dgm:cxn modelId="{97625CEA-A27E-4515-A4B9-66F6A087B681}" type="presOf" srcId="{DE8DA13C-23A2-4E8F-AF72-4D8D0C36B0FE}" destId="{B203BE1D-8C44-4FC1-85D0-69D582E54DFF}" srcOrd="0" destOrd="0" presId="urn:microsoft.com/office/officeart/2005/8/layout/lProcess1"/>
    <dgm:cxn modelId="{6EBC769F-7D1F-4CA7-8642-BFD40C41DC49}" type="presOf" srcId="{FEAC7F96-8D3E-4853-8B51-335F45C7C383}" destId="{92B3D0E7-0C7D-4DAE-82B9-ACA1BB24E38A}" srcOrd="0" destOrd="0" presId="urn:microsoft.com/office/officeart/2005/8/layout/lProcess1"/>
    <dgm:cxn modelId="{405F3013-7FA3-43A0-973E-D2FE4E40FB97}" type="presOf" srcId="{28541C1B-D1A2-47C9-9B13-2244193B96C3}" destId="{2834F20A-CEF0-415C-8E4C-DC1268644215}" srcOrd="0" destOrd="0" presId="urn:microsoft.com/office/officeart/2005/8/layout/lProcess1"/>
    <dgm:cxn modelId="{7FE1C6AF-0EA6-430E-976B-63E1F6430CF8}" type="presOf" srcId="{E198F58B-A729-4A4A-8479-364330D325A4}" destId="{3F8B55F6-2858-4EB3-8366-DC8015C51441}" srcOrd="0" destOrd="0" presId="urn:microsoft.com/office/officeart/2005/8/layout/lProcess1"/>
    <dgm:cxn modelId="{652672FB-91D4-4FAF-8E08-511127BDA376}" type="presOf" srcId="{2753D2E0-0351-41C3-86BB-682852D96593}" destId="{1C5B90FB-90B0-4F06-80A2-AC29FD2D0688}" srcOrd="0" destOrd="0" presId="urn:microsoft.com/office/officeart/2005/8/layout/lProcess1"/>
    <dgm:cxn modelId="{DC6FE0BB-DEEB-43DD-860C-E4D9A7C120EB}" srcId="{B2B6F391-29BC-4E70-83BE-926D304AF92E}" destId="{04197EF9-0747-43E3-B8E3-A5EDCEEC7DC1}" srcOrd="1" destOrd="0" parTransId="{14809F79-8A06-475D-B160-0AA0C47D9ACF}" sibTransId="{F0976120-CA9A-4C7E-B1A4-0C052B36E5D2}"/>
    <dgm:cxn modelId="{C386C6CA-9C48-48F4-A068-DBBDD951C75A}" type="presOf" srcId="{B2B6F391-29BC-4E70-83BE-926D304AF92E}" destId="{263A450A-DFE9-4F06-BC17-3664AF091D71}" srcOrd="0" destOrd="0" presId="urn:microsoft.com/office/officeart/2005/8/layout/lProcess1"/>
    <dgm:cxn modelId="{5C38C969-043D-42B3-B07E-E59B2E500212}" srcId="{DD018DF7-AE97-463D-AE9C-F934E3BE809B}" destId="{E0DE6F36-FEF9-478A-A0F3-A76E1F88B285}" srcOrd="1" destOrd="0" parTransId="{CD7CCC3D-9AD3-4C30-A517-16DD52821333}" sibTransId="{732F0BA4-34A8-4D6E-82AD-2425094BACBB}"/>
    <dgm:cxn modelId="{ACFB61CC-6080-4794-BAF7-50224156F093}" type="presOf" srcId="{3CB74BC8-B440-416E-BF0E-E8A4CB060360}" destId="{26769872-D7B8-416B-8A25-820BA2E7E201}" srcOrd="0" destOrd="0" presId="urn:microsoft.com/office/officeart/2005/8/layout/lProcess1"/>
    <dgm:cxn modelId="{A6B9BAC1-99B4-481B-8B36-8DA0D746FE36}" srcId="{E0DE6F36-FEF9-478A-A0F3-A76E1F88B285}" destId="{2E61E0CB-40A3-4DE9-B732-9D2137D8896B}" srcOrd="0" destOrd="0" parTransId="{DF950C70-B4E4-4467-84F7-8C93AD2BDDAE}" sibTransId="{28541C1B-D1A2-47C9-9B13-2244193B96C3}"/>
    <dgm:cxn modelId="{B52EB254-327B-4567-87F7-772D2487CE86}" type="presOf" srcId="{DD018DF7-AE97-463D-AE9C-F934E3BE809B}" destId="{470E8257-FA64-4F8D-A8E4-8D4C8FA5C6C4}" srcOrd="0" destOrd="0" presId="urn:microsoft.com/office/officeart/2005/8/layout/lProcess1"/>
    <dgm:cxn modelId="{1ED99A87-EE73-442A-9CC5-D21D855131CE}" type="presOf" srcId="{2E61E0CB-40A3-4DE9-B732-9D2137D8896B}" destId="{1C77EE5E-11EC-46F0-BC93-D9448FA4FE3A}" srcOrd="0" destOrd="0" presId="urn:microsoft.com/office/officeart/2005/8/layout/lProcess1"/>
    <dgm:cxn modelId="{4C3A8463-2E65-4927-9751-0485598B7786}" srcId="{B2B6F391-29BC-4E70-83BE-926D304AF92E}" destId="{911CF0F8-0471-4742-9F08-F47F9E2E52EB}" srcOrd="2" destOrd="0" parTransId="{9F75F948-ACE3-45FB-A7F8-E745D6ADB631}" sibTransId="{E198F58B-A729-4A4A-8479-364330D325A4}"/>
    <dgm:cxn modelId="{3D45A012-D6E7-496B-ABF4-A3E71089D306}" type="presOf" srcId="{BE662982-F83D-4F21-A5BC-1B97BD5520D8}" destId="{A20E35FE-2BEE-4DCD-A698-32EBD17FE5EC}" srcOrd="0" destOrd="0" presId="urn:microsoft.com/office/officeart/2005/8/layout/lProcess1"/>
    <dgm:cxn modelId="{41BAD23B-155B-4215-85EE-8B2FC9151D2E}" type="presOf" srcId="{04197EF9-0747-43E3-B8E3-A5EDCEEC7DC1}" destId="{E0799C89-DB19-427C-91FF-426A0D7A564C}" srcOrd="0" destOrd="0" presId="urn:microsoft.com/office/officeart/2005/8/layout/lProcess1"/>
    <dgm:cxn modelId="{AC604192-3A04-41FD-8DBD-894BA187E38C}" type="presParOf" srcId="{470E8257-FA64-4F8D-A8E4-8D4C8FA5C6C4}" destId="{6672DEAF-C868-4CF2-826E-6A7693532B34}" srcOrd="0" destOrd="0" presId="urn:microsoft.com/office/officeart/2005/8/layout/lProcess1"/>
    <dgm:cxn modelId="{089E8BE9-F552-4522-AF4C-FC362F49735E}" type="presParOf" srcId="{6672DEAF-C868-4CF2-826E-6A7693532B34}" destId="{263A450A-DFE9-4F06-BC17-3664AF091D71}" srcOrd="0" destOrd="0" presId="urn:microsoft.com/office/officeart/2005/8/layout/lProcess1"/>
    <dgm:cxn modelId="{83040BC1-8A0B-4B4D-A62F-696FCD380869}" type="presParOf" srcId="{6672DEAF-C868-4CF2-826E-6A7693532B34}" destId="{1C5B90FB-90B0-4F06-80A2-AC29FD2D0688}" srcOrd="1" destOrd="0" presId="urn:microsoft.com/office/officeart/2005/8/layout/lProcess1"/>
    <dgm:cxn modelId="{67CA0201-1BB8-46EE-9208-E6214DF90798}" type="presParOf" srcId="{6672DEAF-C868-4CF2-826E-6A7693532B34}" destId="{806EB998-BCE8-4F8F-B005-32DD55A149E4}" srcOrd="2" destOrd="0" presId="urn:microsoft.com/office/officeart/2005/8/layout/lProcess1"/>
    <dgm:cxn modelId="{E6112E3E-E79E-44BD-9E84-9EFEA28BD17A}" type="presParOf" srcId="{6672DEAF-C868-4CF2-826E-6A7693532B34}" destId="{24D27191-FBF6-441F-A10E-E8A0492C2BE2}" srcOrd="3" destOrd="0" presId="urn:microsoft.com/office/officeart/2005/8/layout/lProcess1"/>
    <dgm:cxn modelId="{FAE194DB-302F-4B32-910F-F658814FEA6E}" type="presParOf" srcId="{6672DEAF-C868-4CF2-826E-6A7693532B34}" destId="{E0799C89-DB19-427C-91FF-426A0D7A564C}" srcOrd="4" destOrd="0" presId="urn:microsoft.com/office/officeart/2005/8/layout/lProcess1"/>
    <dgm:cxn modelId="{0B87A581-7CEE-4D94-8AA4-EBE084952E92}" type="presParOf" srcId="{6672DEAF-C868-4CF2-826E-6A7693532B34}" destId="{C00B854B-1127-4499-88B8-2D4C39E60810}" srcOrd="5" destOrd="0" presId="urn:microsoft.com/office/officeart/2005/8/layout/lProcess1"/>
    <dgm:cxn modelId="{341B83A2-3343-4BFB-8FAF-1DB33712CC49}" type="presParOf" srcId="{6672DEAF-C868-4CF2-826E-6A7693532B34}" destId="{998AA156-617D-40C4-A1EB-75766CDF092B}" srcOrd="6" destOrd="0" presId="urn:microsoft.com/office/officeart/2005/8/layout/lProcess1"/>
    <dgm:cxn modelId="{003AFF14-F208-40C2-87E4-06966DF55DDF}" type="presParOf" srcId="{6672DEAF-C868-4CF2-826E-6A7693532B34}" destId="{3F8B55F6-2858-4EB3-8366-DC8015C51441}" srcOrd="7" destOrd="0" presId="urn:microsoft.com/office/officeart/2005/8/layout/lProcess1"/>
    <dgm:cxn modelId="{1C05ECBD-C088-4FEF-A60A-1D8CBBEEB149}" type="presParOf" srcId="{6672DEAF-C868-4CF2-826E-6A7693532B34}" destId="{92B3D0E7-0C7D-4DAE-82B9-ACA1BB24E38A}" srcOrd="8" destOrd="0" presId="urn:microsoft.com/office/officeart/2005/8/layout/lProcess1"/>
    <dgm:cxn modelId="{081A09AA-3D2B-4C2A-B53A-72346D51BDA4}" type="presParOf" srcId="{6672DEAF-C868-4CF2-826E-6A7693532B34}" destId="{43BFE0E6-BAEA-4F1E-AF32-EBFE623C605F}" srcOrd="9" destOrd="0" presId="urn:microsoft.com/office/officeart/2005/8/layout/lProcess1"/>
    <dgm:cxn modelId="{D799887B-4048-49E2-8A2E-D771BC502A81}" type="presParOf" srcId="{6672DEAF-C868-4CF2-826E-6A7693532B34}" destId="{B203BE1D-8C44-4FC1-85D0-69D582E54DFF}" srcOrd="10" destOrd="0" presId="urn:microsoft.com/office/officeart/2005/8/layout/lProcess1"/>
    <dgm:cxn modelId="{58E771BE-0BCA-41C8-B6F6-5E2677875CD7}" type="presParOf" srcId="{6672DEAF-C868-4CF2-826E-6A7693532B34}" destId="{26769872-D7B8-416B-8A25-820BA2E7E201}" srcOrd="11" destOrd="0" presId="urn:microsoft.com/office/officeart/2005/8/layout/lProcess1"/>
    <dgm:cxn modelId="{69FD2A53-A8D2-4836-AFCD-E0B69CCA83A3}" type="presParOf" srcId="{6672DEAF-C868-4CF2-826E-6A7693532B34}" destId="{5941DDB5-BFC4-4816-8D84-E8154803CD12}" srcOrd="12" destOrd="0" presId="urn:microsoft.com/office/officeart/2005/8/layout/lProcess1"/>
    <dgm:cxn modelId="{27617AC9-B205-493B-952C-DE3127EDFA09}" type="presParOf" srcId="{470E8257-FA64-4F8D-A8E4-8D4C8FA5C6C4}" destId="{5F1ADEE8-AC97-4E4E-A35D-D8F0EB8A5FE5}" srcOrd="1" destOrd="0" presId="urn:microsoft.com/office/officeart/2005/8/layout/lProcess1"/>
    <dgm:cxn modelId="{ADAA1EE0-E27C-4CD9-998D-7399436C5372}" type="presParOf" srcId="{470E8257-FA64-4F8D-A8E4-8D4C8FA5C6C4}" destId="{134984D2-A449-4AB8-B773-CAA2CAEE8EE6}" srcOrd="2" destOrd="0" presId="urn:microsoft.com/office/officeart/2005/8/layout/lProcess1"/>
    <dgm:cxn modelId="{AD05DAA8-09EA-4734-A008-12AAF897D720}" type="presParOf" srcId="{134984D2-A449-4AB8-B773-CAA2CAEE8EE6}" destId="{BE6A99E9-C04A-4463-90E4-6BCC9BC879D7}" srcOrd="0" destOrd="0" presId="urn:microsoft.com/office/officeart/2005/8/layout/lProcess1"/>
    <dgm:cxn modelId="{C8DC376B-23CF-4B33-9B20-F5876C6C35EC}" type="presParOf" srcId="{134984D2-A449-4AB8-B773-CAA2CAEE8EE6}" destId="{986507F5-FD0A-4174-99DA-7EE7219093C2}" srcOrd="1" destOrd="0" presId="urn:microsoft.com/office/officeart/2005/8/layout/lProcess1"/>
    <dgm:cxn modelId="{7948EF5C-2E5A-4467-8633-0ED455056883}" type="presParOf" srcId="{134984D2-A449-4AB8-B773-CAA2CAEE8EE6}" destId="{1C77EE5E-11EC-46F0-BC93-D9448FA4FE3A}" srcOrd="2" destOrd="0" presId="urn:microsoft.com/office/officeart/2005/8/layout/lProcess1"/>
    <dgm:cxn modelId="{636DE0D8-3D66-4DF1-81A3-9631ED3C74CB}" type="presParOf" srcId="{134984D2-A449-4AB8-B773-CAA2CAEE8EE6}" destId="{2834F20A-CEF0-415C-8E4C-DC1268644215}" srcOrd="3" destOrd="0" presId="urn:microsoft.com/office/officeart/2005/8/layout/lProcess1"/>
    <dgm:cxn modelId="{28310766-6CF8-4EDD-973A-A190EF6A037A}" type="presParOf" srcId="{134984D2-A449-4AB8-B773-CAA2CAEE8EE6}" destId="{A20E35FE-2BEE-4DCD-A698-32EBD17FE5EC}" srcOrd="4"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D018DF7-AE97-463D-AE9C-F934E3BE809B}" type="doc">
      <dgm:prSet loTypeId="urn:microsoft.com/office/officeart/2005/8/layout/lProcess1" loCatId="process" qsTypeId="urn:microsoft.com/office/officeart/2005/8/quickstyle/simple1" qsCatId="simple" csTypeId="urn:microsoft.com/office/officeart/2005/8/colors/accent4_1" csCatId="accent4" phldr="1"/>
      <dgm:spPr/>
      <dgm:t>
        <a:bodyPr/>
        <a:lstStyle/>
        <a:p>
          <a:endParaRPr lang="en-GB"/>
        </a:p>
      </dgm:t>
    </dgm:pt>
    <dgm:pt modelId="{CC7D3339-DC01-455E-BA9D-6E5AFD06B8E5}">
      <dgm:prSet phldrT="[Text]"/>
      <dgm:spPr>
        <a:solidFill>
          <a:schemeClr val="accent1">
            <a:lumMod val="40000"/>
            <a:lumOff val="60000"/>
            <a:alpha val="90000"/>
          </a:schemeClr>
        </a:solidFill>
      </dgm:spPr>
      <dgm:t>
        <a:bodyPr/>
        <a:lstStyle/>
        <a:p>
          <a:r>
            <a:rPr lang="id-ID" dirty="0" smtClean="0"/>
            <a:t>Pengunjung lembaga konservasi meningkat pengetahuannya mengenai Anoa Banteng dan Babirusa dan cara mengurangi ancaman yang mereka hadapi di alam</a:t>
          </a:r>
          <a:endParaRPr lang="en-GB" dirty="0"/>
        </a:p>
      </dgm:t>
    </dgm:pt>
    <dgm:pt modelId="{2753D2E0-0351-41C3-86BB-682852D96593}" type="parTrans" cxnId="{83ECFC33-7319-4045-B1E4-5438AA7998EC}">
      <dgm:prSet/>
      <dgm:spPr/>
      <dgm:t>
        <a:bodyPr/>
        <a:lstStyle/>
        <a:p>
          <a:endParaRPr lang="en-GB"/>
        </a:p>
      </dgm:t>
    </dgm:pt>
    <dgm:pt modelId="{5F898720-4629-452F-8353-BE2BF3CDEC49}" type="sibTrans" cxnId="{83ECFC33-7319-4045-B1E4-5438AA7998EC}">
      <dgm:prSet/>
      <dgm:spPr/>
      <dgm:t>
        <a:bodyPr/>
        <a:lstStyle/>
        <a:p>
          <a:endParaRPr lang="en-GB"/>
        </a:p>
      </dgm:t>
    </dgm:pt>
    <dgm:pt modelId="{911CF0F8-0471-4742-9F08-F47F9E2E52EB}">
      <dgm:prSet phldrT="[Text]"/>
      <dgm:spPr>
        <a:solidFill>
          <a:schemeClr val="accent1">
            <a:lumMod val="40000"/>
            <a:lumOff val="60000"/>
            <a:alpha val="90000"/>
          </a:schemeClr>
        </a:solidFill>
      </dgm:spPr>
      <dgm:t>
        <a:bodyPr/>
        <a:lstStyle/>
        <a:p>
          <a:r>
            <a:rPr lang="id-ID" dirty="0" smtClean="0"/>
            <a:t>Pengunjung lembaga konservasi lebih termotivasi melindungi Anoa Banteng Babirusa</a:t>
          </a:r>
          <a:endParaRPr lang="en-GB" dirty="0"/>
        </a:p>
      </dgm:t>
    </dgm:pt>
    <dgm:pt modelId="{9F75F948-ACE3-45FB-A7F8-E745D6ADB631}" type="parTrans" cxnId="{4C3A8463-2E65-4927-9751-0485598B7786}">
      <dgm:prSet/>
      <dgm:spPr/>
      <dgm:t>
        <a:bodyPr/>
        <a:lstStyle/>
        <a:p>
          <a:endParaRPr lang="en-GB"/>
        </a:p>
      </dgm:t>
    </dgm:pt>
    <dgm:pt modelId="{E198F58B-A729-4A4A-8479-364330D325A4}" type="sibTrans" cxnId="{4C3A8463-2E65-4927-9751-0485598B7786}">
      <dgm:prSet/>
      <dgm:spPr/>
      <dgm:t>
        <a:bodyPr/>
        <a:lstStyle/>
        <a:p>
          <a:endParaRPr lang="en-GB"/>
        </a:p>
      </dgm:t>
    </dgm:pt>
    <dgm:pt modelId="{FEAC7F96-8D3E-4853-8B51-335F45C7C383}">
      <dgm:prSet phldrT="[Text]"/>
      <dgm:spPr>
        <a:solidFill>
          <a:schemeClr val="accent1">
            <a:lumMod val="40000"/>
            <a:lumOff val="60000"/>
            <a:alpha val="90000"/>
          </a:schemeClr>
        </a:solidFill>
      </dgm:spPr>
      <dgm:t>
        <a:bodyPr/>
        <a:lstStyle/>
        <a:p>
          <a:r>
            <a:rPr lang="en-GB" dirty="0" smtClean="0"/>
            <a:t>. </a:t>
          </a:r>
          <a:r>
            <a:rPr lang="id-ID" dirty="0" smtClean="0"/>
            <a:t>Pengunjung lembaga konservasi meningkat pemahamannya mengenai konservasi peran lembaga konservasi, termasuk perannya dalam GSMP</a:t>
          </a:r>
          <a:endParaRPr lang="en-GB" dirty="0"/>
        </a:p>
      </dgm:t>
    </dgm:pt>
    <dgm:pt modelId="{DABF32CA-230F-48C2-9BC6-133A3DA8ECF3}" type="parTrans" cxnId="{E1DA7FEE-E69A-4E4D-AF11-57B1BE98EB4D}">
      <dgm:prSet/>
      <dgm:spPr/>
      <dgm:t>
        <a:bodyPr/>
        <a:lstStyle/>
        <a:p>
          <a:endParaRPr lang="en-GB"/>
        </a:p>
      </dgm:t>
    </dgm:pt>
    <dgm:pt modelId="{481FFC64-921C-4294-A868-DA239FBDC891}" type="sibTrans" cxnId="{E1DA7FEE-E69A-4E4D-AF11-57B1BE98EB4D}">
      <dgm:prSet/>
      <dgm:spPr/>
      <dgm:t>
        <a:bodyPr/>
        <a:lstStyle/>
        <a:p>
          <a:endParaRPr lang="en-GB"/>
        </a:p>
      </dgm:t>
    </dgm:pt>
    <dgm:pt modelId="{E4668981-958D-4887-A5DA-AB6806F6ACEB}">
      <dgm:prSet phldrT="[Text]"/>
      <dgm:spPr>
        <a:solidFill>
          <a:schemeClr val="accent1">
            <a:lumMod val="40000"/>
            <a:lumOff val="60000"/>
            <a:alpha val="90000"/>
          </a:schemeClr>
        </a:solidFill>
      </dgm:spPr>
      <dgm:t>
        <a:bodyPr/>
        <a:lstStyle/>
        <a:p>
          <a:r>
            <a:rPr lang="id-ID" dirty="0" smtClean="0"/>
            <a:t>Pengunjung lembaga konservasi menceritakan teman dan keluarganya mengenai Anoa Banteng Babirusa dan cara mengurangi ancaman yang dihadapi</a:t>
          </a:r>
          <a:endParaRPr lang="en-GB" dirty="0"/>
        </a:p>
      </dgm:t>
    </dgm:pt>
    <dgm:pt modelId="{26BA6BF8-4A3C-45AD-B6D9-AA565CD00E54}" type="parTrans" cxnId="{F354A6B6-71D2-4D39-856D-E8E439A91993}">
      <dgm:prSet/>
      <dgm:spPr/>
      <dgm:t>
        <a:bodyPr/>
        <a:lstStyle/>
        <a:p>
          <a:endParaRPr lang="en-GB"/>
        </a:p>
      </dgm:t>
    </dgm:pt>
    <dgm:pt modelId="{9AA4E4AF-9B29-46AC-82E2-4F2FEEA73152}" type="sibTrans" cxnId="{F354A6B6-71D2-4D39-856D-E8E439A91993}">
      <dgm:prSet/>
      <dgm:spPr/>
      <dgm:t>
        <a:bodyPr/>
        <a:lstStyle/>
        <a:p>
          <a:endParaRPr lang="en-GB"/>
        </a:p>
      </dgm:t>
    </dgm:pt>
    <dgm:pt modelId="{B2B6F391-29BC-4E70-83BE-926D304AF92E}">
      <dgm:prSet phldrT="[Text]" custT="1"/>
      <dgm:spPr>
        <a:solidFill>
          <a:schemeClr val="accent1">
            <a:lumMod val="60000"/>
            <a:lumOff val="40000"/>
          </a:schemeClr>
        </a:solidFill>
      </dgm:spPr>
      <dgm:t>
        <a:bodyPr/>
        <a:lstStyle/>
        <a:p>
          <a:r>
            <a:rPr lang="id-ID" sz="2000" dirty="0" smtClean="0">
              <a:solidFill>
                <a:schemeClr val="tx1"/>
              </a:solidFill>
            </a:rPr>
            <a:t>Hasil</a:t>
          </a:r>
          <a:endParaRPr lang="en-GB" sz="2800" dirty="0">
            <a:solidFill>
              <a:schemeClr val="tx1"/>
            </a:solidFill>
          </a:endParaRPr>
        </a:p>
      </dgm:t>
    </dgm:pt>
    <dgm:pt modelId="{56E3E7F4-63C5-4F46-86CB-B65FCFB327F9}" type="parTrans" cxnId="{20D6C078-185A-48A5-AF83-FE6F302B6864}">
      <dgm:prSet/>
      <dgm:spPr/>
      <dgm:t>
        <a:bodyPr/>
        <a:lstStyle/>
        <a:p>
          <a:endParaRPr lang="en-GB"/>
        </a:p>
      </dgm:t>
    </dgm:pt>
    <dgm:pt modelId="{6BAF02C3-23EB-4891-AF84-21D0B0E9B391}" type="sibTrans" cxnId="{20D6C078-185A-48A5-AF83-FE6F302B6864}">
      <dgm:prSet/>
      <dgm:spPr/>
      <dgm:t>
        <a:bodyPr/>
        <a:lstStyle/>
        <a:p>
          <a:endParaRPr lang="en-GB"/>
        </a:p>
      </dgm:t>
    </dgm:pt>
    <dgm:pt modelId="{04197EF9-0747-43E3-B8E3-A5EDCEEC7DC1}">
      <dgm:prSet phldrT="[Text]"/>
      <dgm:spPr>
        <a:solidFill>
          <a:schemeClr val="accent1">
            <a:lumMod val="40000"/>
            <a:lumOff val="60000"/>
            <a:alpha val="90000"/>
          </a:schemeClr>
        </a:solidFill>
      </dgm:spPr>
      <dgm:t>
        <a:bodyPr/>
        <a:lstStyle/>
        <a:p>
          <a:r>
            <a:rPr lang="id-ID" dirty="0" smtClean="0"/>
            <a:t>Pengunjung lembaga konservasi lebih mengenal Anoa Banteng Babirusa</a:t>
          </a:r>
          <a:endParaRPr lang="en-GB" dirty="0"/>
        </a:p>
      </dgm:t>
    </dgm:pt>
    <dgm:pt modelId="{14809F79-8A06-475D-B160-0AA0C47D9ACF}" type="parTrans" cxnId="{DC6FE0BB-DEEB-43DD-860C-E4D9A7C120EB}">
      <dgm:prSet/>
      <dgm:spPr/>
      <dgm:t>
        <a:bodyPr/>
        <a:lstStyle/>
        <a:p>
          <a:endParaRPr lang="en-GB"/>
        </a:p>
      </dgm:t>
    </dgm:pt>
    <dgm:pt modelId="{F0976120-CA9A-4C7E-B1A4-0C052B36E5D2}" type="sibTrans" cxnId="{DC6FE0BB-DEEB-43DD-860C-E4D9A7C120EB}">
      <dgm:prSet/>
      <dgm:spPr/>
      <dgm:t>
        <a:bodyPr/>
        <a:lstStyle/>
        <a:p>
          <a:endParaRPr lang="en-GB"/>
        </a:p>
      </dgm:t>
    </dgm:pt>
    <dgm:pt modelId="{DE8DA13C-23A2-4E8F-AF72-4D8D0C36B0FE}">
      <dgm:prSet phldrT="[Text]"/>
      <dgm:spPr>
        <a:solidFill>
          <a:schemeClr val="accent1">
            <a:lumMod val="40000"/>
            <a:lumOff val="60000"/>
            <a:alpha val="90000"/>
          </a:schemeClr>
        </a:solidFill>
      </dgm:spPr>
      <dgm:t>
        <a:bodyPr/>
        <a:lstStyle/>
        <a:p>
          <a:r>
            <a:rPr lang="id-ID" dirty="0" smtClean="0"/>
            <a:t>Pengunjung lembaga konservasi lebih termotivasi mendukung lembaga konservasi dan perannya dalam GSMP</a:t>
          </a:r>
          <a:endParaRPr lang="en-GB" dirty="0"/>
        </a:p>
      </dgm:t>
    </dgm:pt>
    <dgm:pt modelId="{C80791EB-A6DE-4577-B5F0-F7F197ED5FAD}" type="parTrans" cxnId="{839C7E4E-A824-4841-8034-FF8284B20B5B}">
      <dgm:prSet/>
      <dgm:spPr/>
      <dgm:t>
        <a:bodyPr/>
        <a:lstStyle/>
        <a:p>
          <a:endParaRPr lang="en-GB"/>
        </a:p>
      </dgm:t>
    </dgm:pt>
    <dgm:pt modelId="{3CB74BC8-B440-416E-BF0E-E8A4CB060360}" type="sibTrans" cxnId="{839C7E4E-A824-4841-8034-FF8284B20B5B}">
      <dgm:prSet/>
      <dgm:spPr/>
      <dgm:t>
        <a:bodyPr/>
        <a:lstStyle/>
        <a:p>
          <a:endParaRPr lang="en-GB"/>
        </a:p>
      </dgm:t>
    </dgm:pt>
    <dgm:pt modelId="{470E8257-FA64-4F8D-A8E4-8D4C8FA5C6C4}" type="pres">
      <dgm:prSet presAssocID="{DD018DF7-AE97-463D-AE9C-F934E3BE809B}" presName="Name0" presStyleCnt="0">
        <dgm:presLayoutVars>
          <dgm:dir/>
          <dgm:animLvl val="lvl"/>
          <dgm:resizeHandles val="exact"/>
        </dgm:presLayoutVars>
      </dgm:prSet>
      <dgm:spPr/>
      <dgm:t>
        <a:bodyPr/>
        <a:lstStyle/>
        <a:p>
          <a:endParaRPr lang="en-US"/>
        </a:p>
      </dgm:t>
    </dgm:pt>
    <dgm:pt modelId="{6672DEAF-C868-4CF2-826E-6A7693532B34}" type="pres">
      <dgm:prSet presAssocID="{B2B6F391-29BC-4E70-83BE-926D304AF92E}" presName="vertFlow" presStyleCnt="0"/>
      <dgm:spPr/>
    </dgm:pt>
    <dgm:pt modelId="{263A450A-DFE9-4F06-BC17-3664AF091D71}" type="pres">
      <dgm:prSet presAssocID="{B2B6F391-29BC-4E70-83BE-926D304AF92E}" presName="header" presStyleLbl="node1" presStyleIdx="0" presStyleCnt="1"/>
      <dgm:spPr/>
      <dgm:t>
        <a:bodyPr/>
        <a:lstStyle/>
        <a:p>
          <a:endParaRPr lang="en-US"/>
        </a:p>
      </dgm:t>
    </dgm:pt>
    <dgm:pt modelId="{1C5B90FB-90B0-4F06-80A2-AC29FD2D0688}" type="pres">
      <dgm:prSet presAssocID="{2753D2E0-0351-41C3-86BB-682852D96593}" presName="parTrans" presStyleLbl="sibTrans2D1" presStyleIdx="0" presStyleCnt="6"/>
      <dgm:spPr/>
      <dgm:t>
        <a:bodyPr/>
        <a:lstStyle/>
        <a:p>
          <a:endParaRPr lang="en-US"/>
        </a:p>
      </dgm:t>
    </dgm:pt>
    <dgm:pt modelId="{806EB998-BCE8-4F8F-B005-32DD55A149E4}" type="pres">
      <dgm:prSet presAssocID="{CC7D3339-DC01-455E-BA9D-6E5AFD06B8E5}" presName="child" presStyleLbl="alignAccFollowNode1" presStyleIdx="0" presStyleCnt="6">
        <dgm:presLayoutVars>
          <dgm:chMax val="0"/>
          <dgm:bulletEnabled val="1"/>
        </dgm:presLayoutVars>
      </dgm:prSet>
      <dgm:spPr/>
      <dgm:t>
        <a:bodyPr/>
        <a:lstStyle/>
        <a:p>
          <a:endParaRPr lang="en-GB"/>
        </a:p>
      </dgm:t>
    </dgm:pt>
    <dgm:pt modelId="{24D27191-FBF6-441F-A10E-E8A0492C2BE2}" type="pres">
      <dgm:prSet presAssocID="{5F898720-4629-452F-8353-BE2BF3CDEC49}" presName="sibTrans" presStyleLbl="sibTrans2D1" presStyleIdx="1" presStyleCnt="6"/>
      <dgm:spPr/>
      <dgm:t>
        <a:bodyPr/>
        <a:lstStyle/>
        <a:p>
          <a:endParaRPr lang="en-US"/>
        </a:p>
      </dgm:t>
    </dgm:pt>
    <dgm:pt modelId="{E0799C89-DB19-427C-91FF-426A0D7A564C}" type="pres">
      <dgm:prSet presAssocID="{04197EF9-0747-43E3-B8E3-A5EDCEEC7DC1}" presName="child" presStyleLbl="alignAccFollowNode1" presStyleIdx="1" presStyleCnt="6">
        <dgm:presLayoutVars>
          <dgm:chMax val="0"/>
          <dgm:bulletEnabled val="1"/>
        </dgm:presLayoutVars>
      </dgm:prSet>
      <dgm:spPr/>
      <dgm:t>
        <a:bodyPr/>
        <a:lstStyle/>
        <a:p>
          <a:endParaRPr lang="en-GB"/>
        </a:p>
      </dgm:t>
    </dgm:pt>
    <dgm:pt modelId="{C00B854B-1127-4499-88B8-2D4C39E60810}" type="pres">
      <dgm:prSet presAssocID="{F0976120-CA9A-4C7E-B1A4-0C052B36E5D2}" presName="sibTrans" presStyleLbl="sibTrans2D1" presStyleIdx="2" presStyleCnt="6"/>
      <dgm:spPr/>
      <dgm:t>
        <a:bodyPr/>
        <a:lstStyle/>
        <a:p>
          <a:endParaRPr lang="en-US"/>
        </a:p>
      </dgm:t>
    </dgm:pt>
    <dgm:pt modelId="{998AA156-617D-40C4-A1EB-75766CDF092B}" type="pres">
      <dgm:prSet presAssocID="{911CF0F8-0471-4742-9F08-F47F9E2E52EB}" presName="child" presStyleLbl="alignAccFollowNode1" presStyleIdx="2" presStyleCnt="6">
        <dgm:presLayoutVars>
          <dgm:chMax val="0"/>
          <dgm:bulletEnabled val="1"/>
        </dgm:presLayoutVars>
      </dgm:prSet>
      <dgm:spPr/>
      <dgm:t>
        <a:bodyPr/>
        <a:lstStyle/>
        <a:p>
          <a:endParaRPr lang="en-US"/>
        </a:p>
      </dgm:t>
    </dgm:pt>
    <dgm:pt modelId="{3F8B55F6-2858-4EB3-8366-DC8015C51441}" type="pres">
      <dgm:prSet presAssocID="{E198F58B-A729-4A4A-8479-364330D325A4}" presName="sibTrans" presStyleLbl="sibTrans2D1" presStyleIdx="3" presStyleCnt="6"/>
      <dgm:spPr/>
      <dgm:t>
        <a:bodyPr/>
        <a:lstStyle/>
        <a:p>
          <a:endParaRPr lang="en-US"/>
        </a:p>
      </dgm:t>
    </dgm:pt>
    <dgm:pt modelId="{92B3D0E7-0C7D-4DAE-82B9-ACA1BB24E38A}" type="pres">
      <dgm:prSet presAssocID="{FEAC7F96-8D3E-4853-8B51-335F45C7C383}" presName="child" presStyleLbl="alignAccFollowNode1" presStyleIdx="3" presStyleCnt="6">
        <dgm:presLayoutVars>
          <dgm:chMax val="0"/>
          <dgm:bulletEnabled val="1"/>
        </dgm:presLayoutVars>
      </dgm:prSet>
      <dgm:spPr/>
      <dgm:t>
        <a:bodyPr/>
        <a:lstStyle/>
        <a:p>
          <a:endParaRPr lang="en-GB"/>
        </a:p>
      </dgm:t>
    </dgm:pt>
    <dgm:pt modelId="{43BFE0E6-BAEA-4F1E-AF32-EBFE623C605F}" type="pres">
      <dgm:prSet presAssocID="{481FFC64-921C-4294-A868-DA239FBDC891}" presName="sibTrans" presStyleLbl="sibTrans2D1" presStyleIdx="4" presStyleCnt="6"/>
      <dgm:spPr/>
      <dgm:t>
        <a:bodyPr/>
        <a:lstStyle/>
        <a:p>
          <a:endParaRPr lang="en-US"/>
        </a:p>
      </dgm:t>
    </dgm:pt>
    <dgm:pt modelId="{B203BE1D-8C44-4FC1-85D0-69D582E54DFF}" type="pres">
      <dgm:prSet presAssocID="{DE8DA13C-23A2-4E8F-AF72-4D8D0C36B0FE}" presName="child" presStyleLbl="alignAccFollowNode1" presStyleIdx="4" presStyleCnt="6">
        <dgm:presLayoutVars>
          <dgm:chMax val="0"/>
          <dgm:bulletEnabled val="1"/>
        </dgm:presLayoutVars>
      </dgm:prSet>
      <dgm:spPr/>
      <dgm:t>
        <a:bodyPr/>
        <a:lstStyle/>
        <a:p>
          <a:endParaRPr lang="en-US"/>
        </a:p>
      </dgm:t>
    </dgm:pt>
    <dgm:pt modelId="{26769872-D7B8-416B-8A25-820BA2E7E201}" type="pres">
      <dgm:prSet presAssocID="{3CB74BC8-B440-416E-BF0E-E8A4CB060360}" presName="sibTrans" presStyleLbl="sibTrans2D1" presStyleIdx="5" presStyleCnt="6"/>
      <dgm:spPr/>
      <dgm:t>
        <a:bodyPr/>
        <a:lstStyle/>
        <a:p>
          <a:endParaRPr lang="en-US"/>
        </a:p>
      </dgm:t>
    </dgm:pt>
    <dgm:pt modelId="{5941DDB5-BFC4-4816-8D84-E8154803CD12}" type="pres">
      <dgm:prSet presAssocID="{E4668981-958D-4887-A5DA-AB6806F6ACEB}" presName="child" presStyleLbl="alignAccFollowNode1" presStyleIdx="5" presStyleCnt="6">
        <dgm:presLayoutVars>
          <dgm:chMax val="0"/>
          <dgm:bulletEnabled val="1"/>
        </dgm:presLayoutVars>
      </dgm:prSet>
      <dgm:spPr/>
      <dgm:t>
        <a:bodyPr/>
        <a:lstStyle/>
        <a:p>
          <a:endParaRPr lang="en-GB"/>
        </a:p>
      </dgm:t>
    </dgm:pt>
  </dgm:ptLst>
  <dgm:cxnLst>
    <dgm:cxn modelId="{722392A1-8D43-4103-8A2E-3634A553CA75}" type="presOf" srcId="{481FFC64-921C-4294-A868-DA239FBDC891}" destId="{43BFE0E6-BAEA-4F1E-AF32-EBFE623C605F}" srcOrd="0" destOrd="0" presId="urn:microsoft.com/office/officeart/2005/8/layout/lProcess1"/>
    <dgm:cxn modelId="{83ECFC33-7319-4045-B1E4-5438AA7998EC}" srcId="{B2B6F391-29BC-4E70-83BE-926D304AF92E}" destId="{CC7D3339-DC01-455E-BA9D-6E5AFD06B8E5}" srcOrd="0" destOrd="0" parTransId="{2753D2E0-0351-41C3-86BB-682852D96593}" sibTransId="{5F898720-4629-452F-8353-BE2BF3CDEC49}"/>
    <dgm:cxn modelId="{E1DA7FEE-E69A-4E4D-AF11-57B1BE98EB4D}" srcId="{B2B6F391-29BC-4E70-83BE-926D304AF92E}" destId="{FEAC7F96-8D3E-4853-8B51-335F45C7C383}" srcOrd="3" destOrd="0" parTransId="{DABF32CA-230F-48C2-9BC6-133A3DA8ECF3}" sibTransId="{481FFC64-921C-4294-A868-DA239FBDC891}"/>
    <dgm:cxn modelId="{A92F6F0D-B286-4F5B-823A-9AC1F2A1C440}" type="presOf" srcId="{911CF0F8-0471-4742-9F08-F47F9E2E52EB}" destId="{998AA156-617D-40C4-A1EB-75766CDF092B}" srcOrd="0" destOrd="0" presId="urn:microsoft.com/office/officeart/2005/8/layout/lProcess1"/>
    <dgm:cxn modelId="{839C7E4E-A824-4841-8034-FF8284B20B5B}" srcId="{B2B6F391-29BC-4E70-83BE-926D304AF92E}" destId="{DE8DA13C-23A2-4E8F-AF72-4D8D0C36B0FE}" srcOrd="4" destOrd="0" parTransId="{C80791EB-A6DE-4577-B5F0-F7F197ED5FAD}" sibTransId="{3CB74BC8-B440-416E-BF0E-E8A4CB060360}"/>
    <dgm:cxn modelId="{F354A6B6-71D2-4D39-856D-E8E439A91993}" srcId="{B2B6F391-29BC-4E70-83BE-926D304AF92E}" destId="{E4668981-958D-4887-A5DA-AB6806F6ACEB}" srcOrd="5" destOrd="0" parTransId="{26BA6BF8-4A3C-45AD-B6D9-AA565CD00E54}" sibTransId="{9AA4E4AF-9B29-46AC-82E2-4F2FEEA73152}"/>
    <dgm:cxn modelId="{7FE1C6AF-0EA6-430E-976B-63E1F6430CF8}" type="presOf" srcId="{E198F58B-A729-4A4A-8479-364330D325A4}" destId="{3F8B55F6-2858-4EB3-8366-DC8015C51441}" srcOrd="0" destOrd="0" presId="urn:microsoft.com/office/officeart/2005/8/layout/lProcess1"/>
    <dgm:cxn modelId="{97625CEA-A27E-4515-A4B9-66F6A087B681}" type="presOf" srcId="{DE8DA13C-23A2-4E8F-AF72-4D8D0C36B0FE}" destId="{B203BE1D-8C44-4FC1-85D0-69D582E54DFF}" srcOrd="0" destOrd="0" presId="urn:microsoft.com/office/officeart/2005/8/layout/lProcess1"/>
    <dgm:cxn modelId="{6EBC769F-7D1F-4CA7-8642-BFD40C41DC49}" type="presOf" srcId="{FEAC7F96-8D3E-4853-8B51-335F45C7C383}" destId="{92B3D0E7-0C7D-4DAE-82B9-ACA1BB24E38A}" srcOrd="0" destOrd="0" presId="urn:microsoft.com/office/officeart/2005/8/layout/lProcess1"/>
    <dgm:cxn modelId="{652672FB-91D4-4FAF-8E08-511127BDA376}" type="presOf" srcId="{2753D2E0-0351-41C3-86BB-682852D96593}" destId="{1C5B90FB-90B0-4F06-80A2-AC29FD2D0688}" srcOrd="0" destOrd="0" presId="urn:microsoft.com/office/officeart/2005/8/layout/lProcess1"/>
    <dgm:cxn modelId="{B52EB254-327B-4567-87F7-772D2487CE86}" type="presOf" srcId="{DD018DF7-AE97-463D-AE9C-F934E3BE809B}" destId="{470E8257-FA64-4F8D-A8E4-8D4C8FA5C6C4}" srcOrd="0" destOrd="0" presId="urn:microsoft.com/office/officeart/2005/8/layout/lProcess1"/>
    <dgm:cxn modelId="{DC6FE0BB-DEEB-43DD-860C-E4D9A7C120EB}" srcId="{B2B6F391-29BC-4E70-83BE-926D304AF92E}" destId="{04197EF9-0747-43E3-B8E3-A5EDCEEC7DC1}" srcOrd="1" destOrd="0" parTransId="{14809F79-8A06-475D-B160-0AA0C47D9ACF}" sibTransId="{F0976120-CA9A-4C7E-B1A4-0C052B36E5D2}"/>
    <dgm:cxn modelId="{4C3A8463-2E65-4927-9751-0485598B7786}" srcId="{B2B6F391-29BC-4E70-83BE-926D304AF92E}" destId="{911CF0F8-0471-4742-9F08-F47F9E2E52EB}" srcOrd="2" destOrd="0" parTransId="{9F75F948-ACE3-45FB-A7F8-E745D6ADB631}" sibTransId="{E198F58B-A729-4A4A-8479-364330D325A4}"/>
    <dgm:cxn modelId="{DD9D4404-6053-439D-9E4A-FC8DD7541810}" type="presOf" srcId="{F0976120-CA9A-4C7E-B1A4-0C052B36E5D2}" destId="{C00B854B-1127-4499-88B8-2D4C39E60810}" srcOrd="0" destOrd="0" presId="urn:microsoft.com/office/officeart/2005/8/layout/lProcess1"/>
    <dgm:cxn modelId="{ACFB61CC-6080-4794-BAF7-50224156F093}" type="presOf" srcId="{3CB74BC8-B440-416E-BF0E-E8A4CB060360}" destId="{26769872-D7B8-416B-8A25-820BA2E7E201}" srcOrd="0" destOrd="0" presId="urn:microsoft.com/office/officeart/2005/8/layout/lProcess1"/>
    <dgm:cxn modelId="{508330F0-AA87-4818-BC5F-E7048D9B5C17}" type="presOf" srcId="{E4668981-958D-4887-A5DA-AB6806F6ACEB}" destId="{5941DDB5-BFC4-4816-8D84-E8154803CD12}" srcOrd="0" destOrd="0" presId="urn:microsoft.com/office/officeart/2005/8/layout/lProcess1"/>
    <dgm:cxn modelId="{C386C6CA-9C48-48F4-A068-DBBDD951C75A}" type="presOf" srcId="{B2B6F391-29BC-4E70-83BE-926D304AF92E}" destId="{263A450A-DFE9-4F06-BC17-3664AF091D71}" srcOrd="0" destOrd="0" presId="urn:microsoft.com/office/officeart/2005/8/layout/lProcess1"/>
    <dgm:cxn modelId="{41BAD23B-155B-4215-85EE-8B2FC9151D2E}" type="presOf" srcId="{04197EF9-0747-43E3-B8E3-A5EDCEEC7DC1}" destId="{E0799C89-DB19-427C-91FF-426A0D7A564C}" srcOrd="0" destOrd="0" presId="urn:microsoft.com/office/officeart/2005/8/layout/lProcess1"/>
    <dgm:cxn modelId="{20D6C078-185A-48A5-AF83-FE6F302B6864}" srcId="{DD018DF7-AE97-463D-AE9C-F934E3BE809B}" destId="{B2B6F391-29BC-4E70-83BE-926D304AF92E}" srcOrd="0" destOrd="0" parTransId="{56E3E7F4-63C5-4F46-86CB-B65FCFB327F9}" sibTransId="{6BAF02C3-23EB-4891-AF84-21D0B0E9B391}"/>
    <dgm:cxn modelId="{7F4CCAD0-DAEE-4A56-A9D3-D3E3E69F8A74}" type="presOf" srcId="{CC7D3339-DC01-455E-BA9D-6E5AFD06B8E5}" destId="{806EB998-BCE8-4F8F-B005-32DD55A149E4}" srcOrd="0" destOrd="0" presId="urn:microsoft.com/office/officeart/2005/8/layout/lProcess1"/>
    <dgm:cxn modelId="{E46C84BF-282A-437A-9923-23FB7D3FC818}" type="presOf" srcId="{5F898720-4629-452F-8353-BE2BF3CDEC49}" destId="{24D27191-FBF6-441F-A10E-E8A0492C2BE2}" srcOrd="0" destOrd="0" presId="urn:microsoft.com/office/officeart/2005/8/layout/lProcess1"/>
    <dgm:cxn modelId="{AC604192-3A04-41FD-8DBD-894BA187E38C}" type="presParOf" srcId="{470E8257-FA64-4F8D-A8E4-8D4C8FA5C6C4}" destId="{6672DEAF-C868-4CF2-826E-6A7693532B34}" srcOrd="0" destOrd="0" presId="urn:microsoft.com/office/officeart/2005/8/layout/lProcess1"/>
    <dgm:cxn modelId="{089E8BE9-F552-4522-AF4C-FC362F49735E}" type="presParOf" srcId="{6672DEAF-C868-4CF2-826E-6A7693532B34}" destId="{263A450A-DFE9-4F06-BC17-3664AF091D71}" srcOrd="0" destOrd="0" presId="urn:microsoft.com/office/officeart/2005/8/layout/lProcess1"/>
    <dgm:cxn modelId="{83040BC1-8A0B-4B4D-A62F-696FCD380869}" type="presParOf" srcId="{6672DEAF-C868-4CF2-826E-6A7693532B34}" destId="{1C5B90FB-90B0-4F06-80A2-AC29FD2D0688}" srcOrd="1" destOrd="0" presId="urn:microsoft.com/office/officeart/2005/8/layout/lProcess1"/>
    <dgm:cxn modelId="{67CA0201-1BB8-46EE-9208-E6214DF90798}" type="presParOf" srcId="{6672DEAF-C868-4CF2-826E-6A7693532B34}" destId="{806EB998-BCE8-4F8F-B005-32DD55A149E4}" srcOrd="2" destOrd="0" presId="urn:microsoft.com/office/officeart/2005/8/layout/lProcess1"/>
    <dgm:cxn modelId="{E6112E3E-E79E-44BD-9E84-9EFEA28BD17A}" type="presParOf" srcId="{6672DEAF-C868-4CF2-826E-6A7693532B34}" destId="{24D27191-FBF6-441F-A10E-E8A0492C2BE2}" srcOrd="3" destOrd="0" presId="urn:microsoft.com/office/officeart/2005/8/layout/lProcess1"/>
    <dgm:cxn modelId="{FAE194DB-302F-4B32-910F-F658814FEA6E}" type="presParOf" srcId="{6672DEAF-C868-4CF2-826E-6A7693532B34}" destId="{E0799C89-DB19-427C-91FF-426A0D7A564C}" srcOrd="4" destOrd="0" presId="urn:microsoft.com/office/officeart/2005/8/layout/lProcess1"/>
    <dgm:cxn modelId="{0B87A581-7CEE-4D94-8AA4-EBE084952E92}" type="presParOf" srcId="{6672DEAF-C868-4CF2-826E-6A7693532B34}" destId="{C00B854B-1127-4499-88B8-2D4C39E60810}" srcOrd="5" destOrd="0" presId="urn:microsoft.com/office/officeart/2005/8/layout/lProcess1"/>
    <dgm:cxn modelId="{341B83A2-3343-4BFB-8FAF-1DB33712CC49}" type="presParOf" srcId="{6672DEAF-C868-4CF2-826E-6A7693532B34}" destId="{998AA156-617D-40C4-A1EB-75766CDF092B}" srcOrd="6" destOrd="0" presId="urn:microsoft.com/office/officeart/2005/8/layout/lProcess1"/>
    <dgm:cxn modelId="{003AFF14-F208-40C2-87E4-06966DF55DDF}" type="presParOf" srcId="{6672DEAF-C868-4CF2-826E-6A7693532B34}" destId="{3F8B55F6-2858-4EB3-8366-DC8015C51441}" srcOrd="7" destOrd="0" presId="urn:microsoft.com/office/officeart/2005/8/layout/lProcess1"/>
    <dgm:cxn modelId="{1C05ECBD-C088-4FEF-A60A-1D8CBBEEB149}" type="presParOf" srcId="{6672DEAF-C868-4CF2-826E-6A7693532B34}" destId="{92B3D0E7-0C7D-4DAE-82B9-ACA1BB24E38A}" srcOrd="8" destOrd="0" presId="urn:microsoft.com/office/officeart/2005/8/layout/lProcess1"/>
    <dgm:cxn modelId="{081A09AA-3D2B-4C2A-B53A-72346D51BDA4}" type="presParOf" srcId="{6672DEAF-C868-4CF2-826E-6A7693532B34}" destId="{43BFE0E6-BAEA-4F1E-AF32-EBFE623C605F}" srcOrd="9" destOrd="0" presId="urn:microsoft.com/office/officeart/2005/8/layout/lProcess1"/>
    <dgm:cxn modelId="{D799887B-4048-49E2-8A2E-D771BC502A81}" type="presParOf" srcId="{6672DEAF-C868-4CF2-826E-6A7693532B34}" destId="{B203BE1D-8C44-4FC1-85D0-69D582E54DFF}" srcOrd="10" destOrd="0" presId="urn:microsoft.com/office/officeart/2005/8/layout/lProcess1"/>
    <dgm:cxn modelId="{58E771BE-0BCA-41C8-B6F6-5E2677875CD7}" type="presParOf" srcId="{6672DEAF-C868-4CF2-826E-6A7693532B34}" destId="{26769872-D7B8-416B-8A25-820BA2E7E201}" srcOrd="11" destOrd="0" presId="urn:microsoft.com/office/officeart/2005/8/layout/lProcess1"/>
    <dgm:cxn modelId="{69FD2A53-A8D2-4836-AFCD-E0B69CCA83A3}" type="presParOf" srcId="{6672DEAF-C868-4CF2-826E-6A7693532B34}" destId="{5941DDB5-BFC4-4816-8D84-E8154803CD12}" srcOrd="12" destOrd="0" presId="urn:microsoft.com/office/officeart/2005/8/layout/l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A3AC19-A53D-48AD-BFB1-1E93D9DA0C2E}">
      <dsp:nvSpPr>
        <dsp:cNvPr id="0" name=""/>
        <dsp:cNvSpPr/>
      </dsp:nvSpPr>
      <dsp:spPr>
        <a:xfrm>
          <a:off x="3937" y="821903"/>
          <a:ext cx="1220760" cy="732456"/>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Resources</a:t>
          </a:r>
          <a:endParaRPr lang="en-GB" sz="1400" kern="1200" dirty="0"/>
        </a:p>
      </dsp:txBody>
      <dsp:txXfrm>
        <a:off x="25390" y="843356"/>
        <a:ext cx="1177854" cy="689550"/>
      </dsp:txXfrm>
    </dsp:sp>
    <dsp:sp modelId="{57985D94-606D-4045-A418-912AE4F50077}">
      <dsp:nvSpPr>
        <dsp:cNvPr id="0" name=""/>
        <dsp:cNvSpPr/>
      </dsp:nvSpPr>
      <dsp:spPr>
        <a:xfrm>
          <a:off x="1346774"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1346774" y="1097307"/>
        <a:ext cx="181161" cy="181648"/>
      </dsp:txXfrm>
    </dsp:sp>
    <dsp:sp modelId="{F734D432-B06C-4400-934D-D3F0945A5C1E}">
      <dsp:nvSpPr>
        <dsp:cNvPr id="0" name=""/>
        <dsp:cNvSpPr/>
      </dsp:nvSpPr>
      <dsp:spPr>
        <a:xfrm>
          <a:off x="1713002" y="821903"/>
          <a:ext cx="1220760" cy="732456"/>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Activities</a:t>
          </a:r>
          <a:endParaRPr lang="en-GB" sz="1400" kern="1200" dirty="0"/>
        </a:p>
      </dsp:txBody>
      <dsp:txXfrm>
        <a:off x="1734455" y="843356"/>
        <a:ext cx="1177854" cy="689550"/>
      </dsp:txXfrm>
    </dsp:sp>
    <dsp:sp modelId="{397C09F4-275D-4287-B184-4E7BE6C614DB}">
      <dsp:nvSpPr>
        <dsp:cNvPr id="0" name=""/>
        <dsp:cNvSpPr/>
      </dsp:nvSpPr>
      <dsp:spPr>
        <a:xfrm>
          <a:off x="3055839"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3055839" y="1097307"/>
        <a:ext cx="181161" cy="181648"/>
      </dsp:txXfrm>
    </dsp:sp>
    <dsp:sp modelId="{6EB5FA5F-3DFD-4BBE-965E-B78F2EFFD536}">
      <dsp:nvSpPr>
        <dsp:cNvPr id="0" name=""/>
        <dsp:cNvSpPr/>
      </dsp:nvSpPr>
      <dsp:spPr>
        <a:xfrm>
          <a:off x="3422067" y="821903"/>
          <a:ext cx="1220760" cy="732456"/>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Approaches</a:t>
          </a:r>
          <a:endParaRPr lang="en-GB" sz="1400" kern="1200" dirty="0"/>
        </a:p>
      </dsp:txBody>
      <dsp:txXfrm>
        <a:off x="3443520" y="843356"/>
        <a:ext cx="1177854" cy="689550"/>
      </dsp:txXfrm>
    </dsp:sp>
    <dsp:sp modelId="{8264ACD0-3F38-41FE-8D30-3C18C4A0160D}">
      <dsp:nvSpPr>
        <dsp:cNvPr id="0" name=""/>
        <dsp:cNvSpPr/>
      </dsp:nvSpPr>
      <dsp:spPr>
        <a:xfrm>
          <a:off x="4764904"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4764904" y="1097307"/>
        <a:ext cx="181161" cy="181648"/>
      </dsp:txXfrm>
    </dsp:sp>
    <dsp:sp modelId="{6BA4E33A-B637-4572-A8B7-7E0DA3972893}">
      <dsp:nvSpPr>
        <dsp:cNvPr id="0" name=""/>
        <dsp:cNvSpPr/>
      </dsp:nvSpPr>
      <dsp:spPr>
        <a:xfrm>
          <a:off x="5131132" y="821903"/>
          <a:ext cx="1220760" cy="732456"/>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Outcomes</a:t>
          </a:r>
          <a:endParaRPr lang="en-GB" sz="1400" kern="1200" dirty="0"/>
        </a:p>
      </dsp:txBody>
      <dsp:txXfrm>
        <a:off x="5152585" y="843356"/>
        <a:ext cx="1177854" cy="689550"/>
      </dsp:txXfrm>
    </dsp:sp>
    <dsp:sp modelId="{FDD17A2A-B467-4E03-A2C0-2EED6E9C7FD1}">
      <dsp:nvSpPr>
        <dsp:cNvPr id="0" name=""/>
        <dsp:cNvSpPr/>
      </dsp:nvSpPr>
      <dsp:spPr>
        <a:xfrm>
          <a:off x="6473969"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6473969" y="1097307"/>
        <a:ext cx="181161" cy="181648"/>
      </dsp:txXfrm>
    </dsp:sp>
    <dsp:sp modelId="{B8ADF41E-429E-4566-8847-C4E9C501F8D0}">
      <dsp:nvSpPr>
        <dsp:cNvPr id="0" name=""/>
        <dsp:cNvSpPr/>
      </dsp:nvSpPr>
      <dsp:spPr>
        <a:xfrm>
          <a:off x="6840197" y="821903"/>
          <a:ext cx="1220760" cy="732456"/>
        </a:xfrm>
        <a:prstGeom prst="roundRect">
          <a:avLst>
            <a:gd name="adj" fmla="val 10000"/>
          </a:avLst>
        </a:prstGeom>
        <a:solidFill>
          <a:schemeClr val="accent4">
            <a:lumMod val="75000"/>
            <a:alpha val="5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GB" sz="1400" kern="1200" dirty="0" smtClean="0"/>
            <a:t>Goals/Vision</a:t>
          </a:r>
          <a:endParaRPr lang="en-GB" sz="1400" kern="1200" dirty="0"/>
        </a:p>
      </dsp:txBody>
      <dsp:txXfrm>
        <a:off x="6861650" y="843356"/>
        <a:ext cx="1177854" cy="68955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3FA785-2EB0-42A3-BA6B-FF9EABE00E2F}">
      <dsp:nvSpPr>
        <dsp:cNvPr id="0" name=""/>
        <dsp:cNvSpPr/>
      </dsp:nvSpPr>
      <dsp:spPr>
        <a:xfrm>
          <a:off x="1810527" y="503252"/>
          <a:ext cx="4353877" cy="4353877"/>
        </a:xfrm>
        <a:prstGeom prst="pie">
          <a:avLst>
            <a:gd name="adj1" fmla="val 16200000"/>
            <a:gd name="adj2" fmla="val 180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GB" sz="2300" kern="1200" dirty="0" smtClean="0"/>
            <a:t>Audiences</a:t>
          </a:r>
          <a:endParaRPr lang="en-GB" sz="2300" kern="1200" dirty="0"/>
        </a:p>
      </dsp:txBody>
      <dsp:txXfrm>
        <a:off x="4177688" y="1306646"/>
        <a:ext cx="1477208" cy="1451292"/>
      </dsp:txXfrm>
    </dsp:sp>
    <dsp:sp modelId="{76CF45AF-643D-40F9-96CF-AF36E131D8D2}">
      <dsp:nvSpPr>
        <dsp:cNvPr id="0" name=""/>
        <dsp:cNvSpPr/>
      </dsp:nvSpPr>
      <dsp:spPr>
        <a:xfrm>
          <a:off x="1825645" y="479444"/>
          <a:ext cx="4353877" cy="4353877"/>
        </a:xfrm>
        <a:prstGeom prst="pie">
          <a:avLst>
            <a:gd name="adj1" fmla="val 1800000"/>
            <a:gd name="adj2" fmla="val 900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GB" sz="2300" kern="1200" dirty="0" smtClean="0"/>
            <a:t>Outcomes</a:t>
          </a:r>
          <a:endParaRPr lang="en-GB" sz="2300" kern="1200" dirty="0"/>
        </a:p>
      </dsp:txBody>
      <dsp:txXfrm>
        <a:off x="3017778" y="3226533"/>
        <a:ext cx="1969611" cy="1347628"/>
      </dsp:txXfrm>
    </dsp:sp>
    <dsp:sp modelId="{D0AEF890-0BF9-4526-AE0F-675A6D2DBCBC}">
      <dsp:nvSpPr>
        <dsp:cNvPr id="0" name=""/>
        <dsp:cNvSpPr/>
      </dsp:nvSpPr>
      <dsp:spPr>
        <a:xfrm>
          <a:off x="1825645" y="479444"/>
          <a:ext cx="4353877" cy="4353877"/>
        </a:xfrm>
        <a:prstGeom prst="pie">
          <a:avLst>
            <a:gd name="adj1" fmla="val 9000000"/>
            <a:gd name="adj2" fmla="val 1620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a:lnSpc>
              <a:spcPct val="90000"/>
            </a:lnSpc>
            <a:spcBef>
              <a:spcPct val="0"/>
            </a:spcBef>
            <a:spcAft>
              <a:spcPct val="35000"/>
            </a:spcAft>
          </a:pPr>
          <a:r>
            <a:rPr lang="en-GB" sz="2300" kern="1200" dirty="0" smtClean="0"/>
            <a:t>Activities</a:t>
          </a:r>
          <a:endParaRPr lang="en-GB" sz="2300" kern="1200" dirty="0"/>
        </a:p>
      </dsp:txBody>
      <dsp:txXfrm>
        <a:off x="2292132" y="1334670"/>
        <a:ext cx="1477208" cy="145129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A3AC19-A53D-48AD-BFB1-1E93D9DA0C2E}">
      <dsp:nvSpPr>
        <dsp:cNvPr id="0" name=""/>
        <dsp:cNvSpPr/>
      </dsp:nvSpPr>
      <dsp:spPr>
        <a:xfrm>
          <a:off x="3937" y="821903"/>
          <a:ext cx="1220760" cy="732456"/>
        </a:xfrm>
        <a:prstGeom prst="roundRect">
          <a:avLst>
            <a:gd name="adj" fmla="val 10000"/>
          </a:avLst>
        </a:prstGeom>
        <a:no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solidFill>
                <a:schemeClr val="tx1"/>
              </a:solidFill>
            </a:rPr>
            <a:t>Perlengkapan</a:t>
          </a:r>
          <a:endParaRPr lang="en-GB" sz="1300" kern="1200" dirty="0">
            <a:solidFill>
              <a:schemeClr val="tx1"/>
            </a:solidFill>
          </a:endParaRPr>
        </a:p>
      </dsp:txBody>
      <dsp:txXfrm>
        <a:off x="25390" y="843356"/>
        <a:ext cx="1177854" cy="689550"/>
      </dsp:txXfrm>
    </dsp:sp>
    <dsp:sp modelId="{57985D94-606D-4045-A418-912AE4F50077}">
      <dsp:nvSpPr>
        <dsp:cNvPr id="0" name=""/>
        <dsp:cNvSpPr/>
      </dsp:nvSpPr>
      <dsp:spPr>
        <a:xfrm>
          <a:off x="1346774"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1346774" y="1097307"/>
        <a:ext cx="181161" cy="181648"/>
      </dsp:txXfrm>
    </dsp:sp>
    <dsp:sp modelId="{F734D432-B06C-4400-934D-D3F0945A5C1E}">
      <dsp:nvSpPr>
        <dsp:cNvPr id="0" name=""/>
        <dsp:cNvSpPr/>
      </dsp:nvSpPr>
      <dsp:spPr>
        <a:xfrm>
          <a:off x="1713002" y="821903"/>
          <a:ext cx="1220760" cy="732456"/>
        </a:xfrm>
        <a:prstGeom prst="roundRect">
          <a:avLst>
            <a:gd name="adj" fmla="val 10000"/>
          </a:avLst>
        </a:prstGeom>
        <a:solidFill>
          <a:schemeClr val="accent1">
            <a:lumMod val="40000"/>
            <a:lumOff val="6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Aktivitas</a:t>
          </a:r>
          <a:endParaRPr lang="en-GB" sz="1300" kern="1200" dirty="0"/>
        </a:p>
      </dsp:txBody>
      <dsp:txXfrm>
        <a:off x="1734455" y="843356"/>
        <a:ext cx="1177854" cy="689550"/>
      </dsp:txXfrm>
    </dsp:sp>
    <dsp:sp modelId="{397C09F4-275D-4287-B184-4E7BE6C614DB}">
      <dsp:nvSpPr>
        <dsp:cNvPr id="0" name=""/>
        <dsp:cNvSpPr/>
      </dsp:nvSpPr>
      <dsp:spPr>
        <a:xfrm>
          <a:off x="3055839"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3055839" y="1097307"/>
        <a:ext cx="181161" cy="181648"/>
      </dsp:txXfrm>
    </dsp:sp>
    <dsp:sp modelId="{6EB5FA5F-3DFD-4BBE-965E-B78F2EFFD536}">
      <dsp:nvSpPr>
        <dsp:cNvPr id="0" name=""/>
        <dsp:cNvSpPr/>
      </dsp:nvSpPr>
      <dsp:spPr>
        <a:xfrm>
          <a:off x="3422067" y="821903"/>
          <a:ext cx="1220760" cy="732456"/>
        </a:xfrm>
        <a:prstGeom prst="roundRect">
          <a:avLst>
            <a:gd name="adj" fmla="val 10000"/>
          </a:avLst>
        </a:prstGeom>
        <a:solidFill>
          <a:schemeClr val="accent1">
            <a:lumMod val="40000"/>
            <a:lumOff val="6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Pendekatan</a:t>
          </a:r>
          <a:endParaRPr lang="en-GB" sz="1300" kern="1200" dirty="0"/>
        </a:p>
      </dsp:txBody>
      <dsp:txXfrm>
        <a:off x="3443520" y="843356"/>
        <a:ext cx="1177854" cy="689550"/>
      </dsp:txXfrm>
    </dsp:sp>
    <dsp:sp modelId="{8264ACD0-3F38-41FE-8D30-3C18C4A0160D}">
      <dsp:nvSpPr>
        <dsp:cNvPr id="0" name=""/>
        <dsp:cNvSpPr/>
      </dsp:nvSpPr>
      <dsp:spPr>
        <a:xfrm>
          <a:off x="4764904"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4764904" y="1097307"/>
        <a:ext cx="181161" cy="181648"/>
      </dsp:txXfrm>
    </dsp:sp>
    <dsp:sp modelId="{6BA4E33A-B637-4572-A8B7-7E0DA3972893}">
      <dsp:nvSpPr>
        <dsp:cNvPr id="0" name=""/>
        <dsp:cNvSpPr/>
      </dsp:nvSpPr>
      <dsp:spPr>
        <a:xfrm>
          <a:off x="5131132" y="821903"/>
          <a:ext cx="1220760" cy="732456"/>
        </a:xfrm>
        <a:prstGeom prst="roundRect">
          <a:avLst>
            <a:gd name="adj" fmla="val 10000"/>
          </a:avLst>
        </a:prstGeom>
        <a:no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Hasil Akhir</a:t>
          </a:r>
          <a:endParaRPr lang="en-GB" sz="1300" kern="1200" dirty="0"/>
        </a:p>
      </dsp:txBody>
      <dsp:txXfrm>
        <a:off x="5152585" y="843356"/>
        <a:ext cx="1177854" cy="689550"/>
      </dsp:txXfrm>
    </dsp:sp>
    <dsp:sp modelId="{FDD17A2A-B467-4E03-A2C0-2EED6E9C7FD1}">
      <dsp:nvSpPr>
        <dsp:cNvPr id="0" name=""/>
        <dsp:cNvSpPr/>
      </dsp:nvSpPr>
      <dsp:spPr>
        <a:xfrm>
          <a:off x="6473969"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6473969" y="1097307"/>
        <a:ext cx="181161" cy="181648"/>
      </dsp:txXfrm>
    </dsp:sp>
    <dsp:sp modelId="{B8ADF41E-429E-4566-8847-C4E9C501F8D0}">
      <dsp:nvSpPr>
        <dsp:cNvPr id="0" name=""/>
        <dsp:cNvSpPr/>
      </dsp:nvSpPr>
      <dsp:spPr>
        <a:xfrm>
          <a:off x="6840197" y="821903"/>
          <a:ext cx="1220760" cy="732456"/>
        </a:xfrm>
        <a:prstGeom prst="roundRect">
          <a:avLst>
            <a:gd name="adj" fmla="val 10000"/>
          </a:avLst>
        </a:prstGeom>
        <a:no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Tujuan akhir/Visi</a:t>
          </a:r>
          <a:endParaRPr lang="en-GB" sz="1300" kern="1200" dirty="0"/>
        </a:p>
      </dsp:txBody>
      <dsp:txXfrm>
        <a:off x="6861650" y="843356"/>
        <a:ext cx="1177854" cy="68955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C7FD4-2AC1-4862-A20E-00D6DC69CC32}">
      <dsp:nvSpPr>
        <dsp:cNvPr id="0" name=""/>
        <dsp:cNvSpPr/>
      </dsp:nvSpPr>
      <dsp:spPr>
        <a:xfrm>
          <a:off x="379477" y="187910"/>
          <a:ext cx="2611799" cy="652949"/>
        </a:xfrm>
        <a:prstGeom prst="roundRect">
          <a:avLst>
            <a:gd name="adj" fmla="val 10000"/>
          </a:avLst>
        </a:prstGeom>
        <a:solidFill>
          <a:schemeClr val="accent4">
            <a:lumMod val="40000"/>
            <a:lumOff val="6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GB" sz="2400" kern="1200" dirty="0" smtClean="0"/>
            <a:t>Activities</a:t>
          </a:r>
          <a:endParaRPr lang="en-GB" sz="3600" kern="1200" dirty="0"/>
        </a:p>
      </dsp:txBody>
      <dsp:txXfrm>
        <a:off x="398601" y="207034"/>
        <a:ext cx="2573551" cy="614701"/>
      </dsp:txXfrm>
    </dsp:sp>
    <dsp:sp modelId="{E0D86047-D4CA-47C3-8AB7-CEA08815E7C0}">
      <dsp:nvSpPr>
        <dsp:cNvPr id="0" name=""/>
        <dsp:cNvSpPr/>
      </dsp:nvSpPr>
      <dsp:spPr>
        <a:xfrm rot="5400000">
          <a:off x="1628244" y="897993"/>
          <a:ext cx="114266" cy="11426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55A01A-3155-4BED-BC82-446177CAC1F7}">
      <dsp:nvSpPr>
        <dsp:cNvPr id="0" name=""/>
        <dsp:cNvSpPr/>
      </dsp:nvSpPr>
      <dsp:spPr>
        <a:xfrm>
          <a:off x="1028" y="1069393"/>
          <a:ext cx="3368699" cy="652949"/>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Signage about the GSMP at locations where people can also connect with the species.</a:t>
          </a:r>
          <a:endParaRPr lang="en-GB" sz="1400" kern="1200" dirty="0"/>
        </a:p>
      </dsp:txBody>
      <dsp:txXfrm>
        <a:off x="20152" y="1088517"/>
        <a:ext cx="3330451" cy="614701"/>
      </dsp:txXfrm>
    </dsp:sp>
    <dsp:sp modelId="{2D0E06C1-5A16-4DC6-9799-DBAB7CBD07DD}">
      <dsp:nvSpPr>
        <dsp:cNvPr id="0" name=""/>
        <dsp:cNvSpPr/>
      </dsp:nvSpPr>
      <dsp:spPr>
        <a:xfrm rot="5400000">
          <a:off x="1628244" y="1779476"/>
          <a:ext cx="114266" cy="11426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9E7239A-43B8-4A11-A09F-1BD40C45998F}">
      <dsp:nvSpPr>
        <dsp:cNvPr id="0" name=""/>
        <dsp:cNvSpPr/>
      </dsp:nvSpPr>
      <dsp:spPr>
        <a:xfrm>
          <a:off x="16711" y="1950875"/>
          <a:ext cx="3337331" cy="652949"/>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Touch tables led by staff with games to get visitors involved. </a:t>
          </a:r>
          <a:endParaRPr lang="en-GB" sz="1400" kern="1200" dirty="0"/>
        </a:p>
      </dsp:txBody>
      <dsp:txXfrm>
        <a:off x="35835" y="1969999"/>
        <a:ext cx="3299083" cy="614701"/>
      </dsp:txXfrm>
    </dsp:sp>
    <dsp:sp modelId="{EA4A5577-68DE-4BD3-AFDF-5029F5786B34}">
      <dsp:nvSpPr>
        <dsp:cNvPr id="0" name=""/>
        <dsp:cNvSpPr/>
      </dsp:nvSpPr>
      <dsp:spPr>
        <a:xfrm>
          <a:off x="4386827" y="187910"/>
          <a:ext cx="2611799" cy="652949"/>
        </a:xfrm>
        <a:prstGeom prst="roundRect">
          <a:avLst>
            <a:gd name="adj" fmla="val 10000"/>
          </a:avLst>
        </a:prstGeom>
        <a:solidFill>
          <a:schemeClr val="accent4">
            <a:lumMod val="40000"/>
            <a:lumOff val="6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GB" sz="2400" kern="1200" dirty="0" smtClean="0"/>
            <a:t>Approaches</a:t>
          </a:r>
          <a:endParaRPr lang="en-GB" sz="3600" kern="1200" dirty="0"/>
        </a:p>
      </dsp:txBody>
      <dsp:txXfrm>
        <a:off x="4405951" y="207034"/>
        <a:ext cx="2573551" cy="614701"/>
      </dsp:txXfrm>
    </dsp:sp>
    <dsp:sp modelId="{261EF7D3-77D6-419C-BD5C-82A800AC53A7}">
      <dsp:nvSpPr>
        <dsp:cNvPr id="0" name=""/>
        <dsp:cNvSpPr/>
      </dsp:nvSpPr>
      <dsp:spPr>
        <a:xfrm rot="5400000">
          <a:off x="5635594" y="897993"/>
          <a:ext cx="114266" cy="11426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C964019-D0ED-4609-B247-A8AD6918B7C7}">
      <dsp:nvSpPr>
        <dsp:cNvPr id="0" name=""/>
        <dsp:cNvSpPr/>
      </dsp:nvSpPr>
      <dsp:spPr>
        <a:xfrm>
          <a:off x="3790057" y="1069393"/>
          <a:ext cx="3805340" cy="652949"/>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Create opportunities for visitors to share their knowledge with each other and with their friends and family.</a:t>
          </a:r>
          <a:endParaRPr lang="en-GB" sz="1400" kern="1200" dirty="0"/>
        </a:p>
      </dsp:txBody>
      <dsp:txXfrm>
        <a:off x="3809181" y="1088517"/>
        <a:ext cx="3767092" cy="614701"/>
      </dsp:txXfrm>
    </dsp:sp>
    <dsp:sp modelId="{1A5552B9-7FC2-492A-8E1A-5E432AAF8775}">
      <dsp:nvSpPr>
        <dsp:cNvPr id="0" name=""/>
        <dsp:cNvSpPr/>
      </dsp:nvSpPr>
      <dsp:spPr>
        <a:xfrm rot="5400000">
          <a:off x="5635594" y="1779476"/>
          <a:ext cx="114266" cy="11426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494D9D5-A872-4414-8F2C-85F5537701B2}">
      <dsp:nvSpPr>
        <dsp:cNvPr id="0" name=""/>
        <dsp:cNvSpPr/>
      </dsp:nvSpPr>
      <dsp:spPr>
        <a:xfrm>
          <a:off x="3735379" y="1950875"/>
          <a:ext cx="3914696" cy="652949"/>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Encourage visitors to look at and notice amazing features (adaptations) of ABB.</a:t>
          </a:r>
          <a:endParaRPr lang="en-GB" sz="1400" kern="1200" dirty="0"/>
        </a:p>
      </dsp:txBody>
      <dsp:txXfrm>
        <a:off x="3754503" y="1969999"/>
        <a:ext cx="3876448" cy="61470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C7FD4-2AC1-4862-A20E-00D6DC69CC32}">
      <dsp:nvSpPr>
        <dsp:cNvPr id="0" name=""/>
        <dsp:cNvSpPr/>
      </dsp:nvSpPr>
      <dsp:spPr>
        <a:xfrm>
          <a:off x="379477" y="187910"/>
          <a:ext cx="2611799" cy="652949"/>
        </a:xfrm>
        <a:prstGeom prst="roundRect">
          <a:avLst>
            <a:gd name="adj" fmla="val 10000"/>
          </a:avLst>
        </a:prstGeom>
        <a:solidFill>
          <a:schemeClr val="accent1">
            <a:lumMod val="60000"/>
            <a:lumOff val="4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id-ID" sz="3200" kern="1200" dirty="0" smtClean="0">
              <a:solidFill>
                <a:schemeClr val="tx1"/>
              </a:solidFill>
            </a:rPr>
            <a:t>Aktivitas</a:t>
          </a:r>
          <a:endParaRPr lang="en-GB" sz="3200" kern="1200" dirty="0">
            <a:solidFill>
              <a:schemeClr val="tx1"/>
            </a:solidFill>
          </a:endParaRPr>
        </a:p>
      </dsp:txBody>
      <dsp:txXfrm>
        <a:off x="398601" y="207034"/>
        <a:ext cx="2573551" cy="614701"/>
      </dsp:txXfrm>
    </dsp:sp>
    <dsp:sp modelId="{E0D86047-D4CA-47C3-8AB7-CEA08815E7C0}">
      <dsp:nvSpPr>
        <dsp:cNvPr id="0" name=""/>
        <dsp:cNvSpPr/>
      </dsp:nvSpPr>
      <dsp:spPr>
        <a:xfrm rot="5400000">
          <a:off x="1628244" y="897993"/>
          <a:ext cx="114266" cy="11426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55A01A-3155-4BED-BC82-446177CAC1F7}">
      <dsp:nvSpPr>
        <dsp:cNvPr id="0" name=""/>
        <dsp:cNvSpPr/>
      </dsp:nvSpPr>
      <dsp:spPr>
        <a:xfrm>
          <a:off x="1028" y="1069393"/>
          <a:ext cx="3368699" cy="652949"/>
        </a:xfrm>
        <a:prstGeom prst="roundRect">
          <a:avLst>
            <a:gd name="adj" fmla="val 10000"/>
          </a:avLst>
        </a:prstGeom>
        <a:solidFill>
          <a:schemeClr val="accent1">
            <a:lumMod val="40000"/>
            <a:lumOff val="60000"/>
            <a:alpha val="9000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id-ID" sz="1400" kern="1200" dirty="0" smtClean="0"/>
            <a:t>Papan informasi mengenai GSMP di lokasi dimana masyarakat dapat mengenal jenisnya juga</a:t>
          </a:r>
          <a:endParaRPr lang="en-GB" sz="1400" kern="1200" dirty="0"/>
        </a:p>
      </dsp:txBody>
      <dsp:txXfrm>
        <a:off x="20152" y="1088517"/>
        <a:ext cx="3330451" cy="614701"/>
      </dsp:txXfrm>
    </dsp:sp>
    <dsp:sp modelId="{2D0E06C1-5A16-4DC6-9799-DBAB7CBD07DD}">
      <dsp:nvSpPr>
        <dsp:cNvPr id="0" name=""/>
        <dsp:cNvSpPr/>
      </dsp:nvSpPr>
      <dsp:spPr>
        <a:xfrm rot="5400000">
          <a:off x="1628244" y="1779476"/>
          <a:ext cx="114266" cy="11426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9E7239A-43B8-4A11-A09F-1BD40C45998F}">
      <dsp:nvSpPr>
        <dsp:cNvPr id="0" name=""/>
        <dsp:cNvSpPr/>
      </dsp:nvSpPr>
      <dsp:spPr>
        <a:xfrm>
          <a:off x="16711" y="1950875"/>
          <a:ext cx="3337331" cy="652949"/>
        </a:xfrm>
        <a:prstGeom prst="roundRect">
          <a:avLst>
            <a:gd name="adj" fmla="val 10000"/>
          </a:avLst>
        </a:prstGeom>
        <a:solidFill>
          <a:schemeClr val="accent1">
            <a:lumMod val="40000"/>
            <a:lumOff val="60000"/>
            <a:alpha val="9000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id-ID" sz="1400" kern="1200" dirty="0" smtClean="0"/>
            <a:t>Alat peraga sentuh oleh staff dengan permainan untuk melibatkan pengunjung</a:t>
          </a:r>
          <a:endParaRPr lang="en-GB" sz="1400" kern="1200" dirty="0"/>
        </a:p>
      </dsp:txBody>
      <dsp:txXfrm>
        <a:off x="35835" y="1969999"/>
        <a:ext cx="3299083" cy="614701"/>
      </dsp:txXfrm>
    </dsp:sp>
    <dsp:sp modelId="{EA4A5577-68DE-4BD3-AFDF-5029F5786B34}">
      <dsp:nvSpPr>
        <dsp:cNvPr id="0" name=""/>
        <dsp:cNvSpPr/>
      </dsp:nvSpPr>
      <dsp:spPr>
        <a:xfrm>
          <a:off x="4386827" y="187910"/>
          <a:ext cx="2611799" cy="652949"/>
        </a:xfrm>
        <a:prstGeom prst="roundRect">
          <a:avLst>
            <a:gd name="adj" fmla="val 10000"/>
          </a:avLst>
        </a:prstGeom>
        <a:solidFill>
          <a:schemeClr val="accent1">
            <a:lumMod val="60000"/>
            <a:lumOff val="4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id-ID" sz="3600" kern="1200" dirty="0" smtClean="0"/>
            <a:t>Pendekatan</a:t>
          </a:r>
          <a:endParaRPr lang="en-GB" sz="3600" kern="1200" dirty="0"/>
        </a:p>
      </dsp:txBody>
      <dsp:txXfrm>
        <a:off x="4405951" y="207034"/>
        <a:ext cx="2573551" cy="614701"/>
      </dsp:txXfrm>
    </dsp:sp>
    <dsp:sp modelId="{261EF7D3-77D6-419C-BD5C-82A800AC53A7}">
      <dsp:nvSpPr>
        <dsp:cNvPr id="0" name=""/>
        <dsp:cNvSpPr/>
      </dsp:nvSpPr>
      <dsp:spPr>
        <a:xfrm rot="5400000">
          <a:off x="5635594" y="897993"/>
          <a:ext cx="114266" cy="11426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C964019-D0ED-4609-B247-A8AD6918B7C7}">
      <dsp:nvSpPr>
        <dsp:cNvPr id="0" name=""/>
        <dsp:cNvSpPr/>
      </dsp:nvSpPr>
      <dsp:spPr>
        <a:xfrm>
          <a:off x="3790057" y="1069393"/>
          <a:ext cx="3805340" cy="652949"/>
        </a:xfrm>
        <a:prstGeom prst="roundRect">
          <a:avLst>
            <a:gd name="adj" fmla="val 10000"/>
          </a:avLst>
        </a:prstGeom>
        <a:solidFill>
          <a:schemeClr val="accent1">
            <a:lumMod val="40000"/>
            <a:lumOff val="60000"/>
            <a:alpha val="9000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id-ID" sz="1400" kern="1200" dirty="0" smtClean="0"/>
            <a:t>Memberi kesempatan bagi pengunjung untuk membagikan pengetahuannya dengan yang lain dan rekan dan keluarganya</a:t>
          </a:r>
          <a:endParaRPr lang="en-GB" sz="1400" kern="1200" dirty="0"/>
        </a:p>
      </dsp:txBody>
      <dsp:txXfrm>
        <a:off x="3809181" y="1088517"/>
        <a:ext cx="3767092" cy="614701"/>
      </dsp:txXfrm>
    </dsp:sp>
    <dsp:sp modelId="{1A5552B9-7FC2-492A-8E1A-5E432AAF8775}">
      <dsp:nvSpPr>
        <dsp:cNvPr id="0" name=""/>
        <dsp:cNvSpPr/>
      </dsp:nvSpPr>
      <dsp:spPr>
        <a:xfrm rot="5400000">
          <a:off x="5635594" y="1779476"/>
          <a:ext cx="114266" cy="11426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494D9D5-A872-4414-8F2C-85F5537701B2}">
      <dsp:nvSpPr>
        <dsp:cNvPr id="0" name=""/>
        <dsp:cNvSpPr/>
      </dsp:nvSpPr>
      <dsp:spPr>
        <a:xfrm>
          <a:off x="3735379" y="1950875"/>
          <a:ext cx="3914696" cy="652949"/>
        </a:xfrm>
        <a:prstGeom prst="roundRect">
          <a:avLst>
            <a:gd name="adj" fmla="val 10000"/>
          </a:avLst>
        </a:prstGeom>
        <a:solidFill>
          <a:schemeClr val="accent1">
            <a:lumMod val="40000"/>
            <a:lumOff val="60000"/>
            <a:alpha val="9000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GB" sz="1400" kern="1200" dirty="0" smtClean="0"/>
            <a:t>.</a:t>
          </a:r>
          <a:r>
            <a:rPr lang="id-ID" sz="1400" kern="1200" dirty="0" smtClean="0"/>
            <a:t>Menarik pengunjung untuk melihat dan memperhatikan Anoa Banteng dan Babirusa</a:t>
          </a:r>
          <a:endParaRPr lang="en-GB" sz="1400" kern="1200" dirty="0"/>
        </a:p>
      </dsp:txBody>
      <dsp:txXfrm>
        <a:off x="3754503" y="1969999"/>
        <a:ext cx="3876448" cy="61470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C7FD4-2AC1-4862-A20E-00D6DC69CC32}">
      <dsp:nvSpPr>
        <dsp:cNvPr id="0" name=""/>
        <dsp:cNvSpPr/>
      </dsp:nvSpPr>
      <dsp:spPr>
        <a:xfrm>
          <a:off x="836" y="529117"/>
          <a:ext cx="2009401" cy="502350"/>
        </a:xfrm>
        <a:prstGeom prst="roundRect">
          <a:avLst>
            <a:gd name="adj" fmla="val 10000"/>
          </a:avLst>
        </a:prstGeom>
        <a:solidFill>
          <a:schemeClr val="accent4">
            <a:lumMod val="40000"/>
            <a:lumOff val="6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GB" sz="2800" kern="1200" dirty="0" smtClean="0"/>
            <a:t>Activities</a:t>
          </a:r>
          <a:endParaRPr lang="en-GB" sz="2900" kern="1200" dirty="0"/>
        </a:p>
      </dsp:txBody>
      <dsp:txXfrm>
        <a:off x="15549" y="543830"/>
        <a:ext cx="1979975" cy="472924"/>
      </dsp:txXfrm>
    </dsp:sp>
    <dsp:sp modelId="{49AC9581-B424-4378-9E99-26EAA0FDAB19}">
      <dsp:nvSpPr>
        <dsp:cNvPr id="0" name=""/>
        <dsp:cNvSpPr/>
      </dsp:nvSpPr>
      <dsp:spPr>
        <a:xfrm rot="5400000">
          <a:off x="961581" y="1075423"/>
          <a:ext cx="87911" cy="87911"/>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7A454A9-47B4-481A-9E35-AD53A7302C6A}">
      <dsp:nvSpPr>
        <dsp:cNvPr id="0" name=""/>
        <dsp:cNvSpPr/>
      </dsp:nvSpPr>
      <dsp:spPr>
        <a:xfrm>
          <a:off x="836" y="1207290"/>
          <a:ext cx="2009401" cy="502350"/>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t>Talks at ABB enclosures.</a:t>
          </a:r>
          <a:endParaRPr lang="en-GB" sz="900" kern="1200" dirty="0"/>
        </a:p>
      </dsp:txBody>
      <dsp:txXfrm>
        <a:off x="15549" y="1222003"/>
        <a:ext cx="1979975" cy="472924"/>
      </dsp:txXfrm>
    </dsp:sp>
    <dsp:sp modelId="{59E06E6A-1ED8-43EB-9987-978B83B1A03B}">
      <dsp:nvSpPr>
        <dsp:cNvPr id="0" name=""/>
        <dsp:cNvSpPr/>
      </dsp:nvSpPr>
      <dsp:spPr>
        <a:xfrm rot="5400000">
          <a:off x="961581" y="1753595"/>
          <a:ext cx="87911" cy="87911"/>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55A01A-3155-4BED-BC82-446177CAC1F7}">
      <dsp:nvSpPr>
        <dsp:cNvPr id="0" name=""/>
        <dsp:cNvSpPr/>
      </dsp:nvSpPr>
      <dsp:spPr>
        <a:xfrm>
          <a:off x="836" y="1885462"/>
          <a:ext cx="2009401" cy="502350"/>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t>Signage about the GSMP at locations where people can also connect with the species.</a:t>
          </a:r>
          <a:endParaRPr lang="en-GB" sz="900" kern="1200" dirty="0"/>
        </a:p>
      </dsp:txBody>
      <dsp:txXfrm>
        <a:off x="15549" y="1900175"/>
        <a:ext cx="1979975" cy="472924"/>
      </dsp:txXfrm>
    </dsp:sp>
    <dsp:sp modelId="{2D0E06C1-5A16-4DC6-9799-DBAB7CBD07DD}">
      <dsp:nvSpPr>
        <dsp:cNvPr id="0" name=""/>
        <dsp:cNvSpPr/>
      </dsp:nvSpPr>
      <dsp:spPr>
        <a:xfrm rot="5400000">
          <a:off x="961581" y="2431768"/>
          <a:ext cx="87911" cy="87911"/>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CBF85A9-FFD7-4267-AE51-70BA3408F2F0}">
      <dsp:nvSpPr>
        <dsp:cNvPr id="0" name=""/>
        <dsp:cNvSpPr/>
      </dsp:nvSpPr>
      <dsp:spPr>
        <a:xfrm>
          <a:off x="836" y="2563635"/>
          <a:ext cx="2009401" cy="502350"/>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t>Signage about the species and the threats they face in the wild at ABB enclosures.</a:t>
          </a:r>
          <a:endParaRPr lang="en-GB" sz="900" kern="1200" dirty="0"/>
        </a:p>
      </dsp:txBody>
      <dsp:txXfrm>
        <a:off x="15549" y="2578348"/>
        <a:ext cx="1979975" cy="472924"/>
      </dsp:txXfrm>
    </dsp:sp>
    <dsp:sp modelId="{FE5BB585-9875-436A-844A-E0D4D9C6ECBA}">
      <dsp:nvSpPr>
        <dsp:cNvPr id="0" name=""/>
        <dsp:cNvSpPr/>
      </dsp:nvSpPr>
      <dsp:spPr>
        <a:xfrm rot="5400000">
          <a:off x="961581" y="3109941"/>
          <a:ext cx="87911" cy="87911"/>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9E7239A-43B8-4A11-A09F-1BD40C45998F}">
      <dsp:nvSpPr>
        <dsp:cNvPr id="0" name=""/>
        <dsp:cNvSpPr/>
      </dsp:nvSpPr>
      <dsp:spPr>
        <a:xfrm>
          <a:off x="836" y="3241808"/>
          <a:ext cx="2009401" cy="502350"/>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t>Touch tables led by staff with games to get visitors involved. </a:t>
          </a:r>
          <a:endParaRPr lang="en-GB" sz="900" kern="1200" dirty="0"/>
        </a:p>
      </dsp:txBody>
      <dsp:txXfrm>
        <a:off x="15549" y="3256521"/>
        <a:ext cx="1979975" cy="472924"/>
      </dsp:txXfrm>
    </dsp:sp>
    <dsp:sp modelId="{912B8C81-B6AB-4883-A0C3-1B66D9757147}">
      <dsp:nvSpPr>
        <dsp:cNvPr id="0" name=""/>
        <dsp:cNvSpPr/>
      </dsp:nvSpPr>
      <dsp:spPr>
        <a:xfrm rot="5400000">
          <a:off x="961581" y="3788114"/>
          <a:ext cx="87911" cy="87911"/>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699B261-CD07-4152-9190-6CB353790D81}">
      <dsp:nvSpPr>
        <dsp:cNvPr id="0" name=""/>
        <dsp:cNvSpPr/>
      </dsp:nvSpPr>
      <dsp:spPr>
        <a:xfrm>
          <a:off x="836" y="3919981"/>
          <a:ext cx="2009401" cy="502350"/>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t>Selfie point including a key message about the conservation of ABB.</a:t>
          </a:r>
          <a:endParaRPr lang="en-GB" sz="900" kern="1200" dirty="0"/>
        </a:p>
      </dsp:txBody>
      <dsp:txXfrm>
        <a:off x="15549" y="3934694"/>
        <a:ext cx="1979975" cy="472924"/>
      </dsp:txXfrm>
    </dsp:sp>
    <dsp:sp modelId="{01F7AAE1-9916-4848-9A19-D77F646F7527}">
      <dsp:nvSpPr>
        <dsp:cNvPr id="0" name=""/>
        <dsp:cNvSpPr/>
      </dsp:nvSpPr>
      <dsp:spPr>
        <a:xfrm rot="5400000">
          <a:off x="961581" y="4466287"/>
          <a:ext cx="87911" cy="87911"/>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F0B8341-0F1A-4C26-9832-EFDAA7C05BE0}">
      <dsp:nvSpPr>
        <dsp:cNvPr id="0" name=""/>
        <dsp:cNvSpPr/>
      </dsp:nvSpPr>
      <dsp:spPr>
        <a:xfrm>
          <a:off x="836" y="4598154"/>
          <a:ext cx="2009401" cy="502350"/>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t>Photography workshop.</a:t>
          </a:r>
          <a:endParaRPr lang="en-GB" sz="900" kern="1200" dirty="0"/>
        </a:p>
      </dsp:txBody>
      <dsp:txXfrm>
        <a:off x="15549" y="4612867"/>
        <a:ext cx="1979975" cy="472924"/>
      </dsp:txXfrm>
    </dsp:sp>
    <dsp:sp modelId="{EA4A5577-68DE-4BD3-AFDF-5029F5786B34}">
      <dsp:nvSpPr>
        <dsp:cNvPr id="0" name=""/>
        <dsp:cNvSpPr/>
      </dsp:nvSpPr>
      <dsp:spPr>
        <a:xfrm>
          <a:off x="2291554" y="529117"/>
          <a:ext cx="2009401" cy="502350"/>
        </a:xfrm>
        <a:prstGeom prst="roundRect">
          <a:avLst>
            <a:gd name="adj" fmla="val 10000"/>
          </a:avLst>
        </a:prstGeom>
        <a:solidFill>
          <a:schemeClr val="accent4">
            <a:lumMod val="40000"/>
            <a:lumOff val="6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GB" sz="2400" kern="1200" dirty="0" smtClean="0"/>
            <a:t>Approaches</a:t>
          </a:r>
          <a:endParaRPr lang="en-GB" sz="2700" kern="1200" dirty="0"/>
        </a:p>
      </dsp:txBody>
      <dsp:txXfrm>
        <a:off x="2306267" y="543830"/>
        <a:ext cx="1979975" cy="472924"/>
      </dsp:txXfrm>
    </dsp:sp>
    <dsp:sp modelId="{261EF7D3-77D6-419C-BD5C-82A800AC53A7}">
      <dsp:nvSpPr>
        <dsp:cNvPr id="0" name=""/>
        <dsp:cNvSpPr/>
      </dsp:nvSpPr>
      <dsp:spPr>
        <a:xfrm rot="5400000">
          <a:off x="3252299" y="1075423"/>
          <a:ext cx="87911" cy="87911"/>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C964019-D0ED-4609-B247-A8AD6918B7C7}">
      <dsp:nvSpPr>
        <dsp:cNvPr id="0" name=""/>
        <dsp:cNvSpPr/>
      </dsp:nvSpPr>
      <dsp:spPr>
        <a:xfrm>
          <a:off x="2291554" y="1207290"/>
          <a:ext cx="2009401" cy="502350"/>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t>Create opportunities for visitors to share their knowledge with each other and with their friends and family.</a:t>
          </a:r>
          <a:endParaRPr lang="en-GB" sz="900" kern="1200" dirty="0"/>
        </a:p>
      </dsp:txBody>
      <dsp:txXfrm>
        <a:off x="2306267" y="1222003"/>
        <a:ext cx="1979975" cy="472924"/>
      </dsp:txXfrm>
    </dsp:sp>
    <dsp:sp modelId="{1A5552B9-7FC2-492A-8E1A-5E432AAF8775}">
      <dsp:nvSpPr>
        <dsp:cNvPr id="0" name=""/>
        <dsp:cNvSpPr/>
      </dsp:nvSpPr>
      <dsp:spPr>
        <a:xfrm rot="5400000">
          <a:off x="3252299" y="1753595"/>
          <a:ext cx="87911" cy="87911"/>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494D9D5-A872-4414-8F2C-85F5537701B2}">
      <dsp:nvSpPr>
        <dsp:cNvPr id="0" name=""/>
        <dsp:cNvSpPr/>
      </dsp:nvSpPr>
      <dsp:spPr>
        <a:xfrm>
          <a:off x="2291554" y="1885462"/>
          <a:ext cx="2009401" cy="502350"/>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t>Encourage visitors to look at and notice amazing features (adaptations) of ABB.</a:t>
          </a:r>
          <a:endParaRPr lang="en-GB" sz="900" kern="1200" dirty="0"/>
        </a:p>
      </dsp:txBody>
      <dsp:txXfrm>
        <a:off x="2306267" y="1900175"/>
        <a:ext cx="1979975" cy="472924"/>
      </dsp:txXfrm>
    </dsp:sp>
    <dsp:sp modelId="{20F6B0B3-779D-4E7B-8937-5F9DAD5B59C7}">
      <dsp:nvSpPr>
        <dsp:cNvPr id="0" name=""/>
        <dsp:cNvSpPr/>
      </dsp:nvSpPr>
      <dsp:spPr>
        <a:xfrm rot="5400000">
          <a:off x="3252299" y="2431768"/>
          <a:ext cx="87911" cy="87911"/>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2431A9A-2BEB-4796-AD87-4816BB38CF71}">
      <dsp:nvSpPr>
        <dsp:cNvPr id="0" name=""/>
        <dsp:cNvSpPr/>
      </dsp:nvSpPr>
      <dsp:spPr>
        <a:xfrm>
          <a:off x="2291554" y="2563635"/>
          <a:ext cx="2009401" cy="502350"/>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t>Adapt content for different types of zoo visitor – fun and social, learning focused, different ages.</a:t>
          </a:r>
          <a:endParaRPr lang="en-GB" sz="900" kern="1200" dirty="0"/>
        </a:p>
      </dsp:txBody>
      <dsp:txXfrm>
        <a:off x="2306267" y="2578348"/>
        <a:ext cx="1979975" cy="472924"/>
      </dsp:txXfrm>
    </dsp:sp>
    <dsp:sp modelId="{DE8F5C02-CA17-46F4-BCEE-14B0E425844D}">
      <dsp:nvSpPr>
        <dsp:cNvPr id="0" name=""/>
        <dsp:cNvSpPr/>
      </dsp:nvSpPr>
      <dsp:spPr>
        <a:xfrm rot="5400000">
          <a:off x="3252299" y="3109941"/>
          <a:ext cx="87911" cy="87911"/>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340F79-8982-4E4D-A2E7-5DF28355152D}">
      <dsp:nvSpPr>
        <dsp:cNvPr id="0" name=""/>
        <dsp:cNvSpPr/>
      </dsp:nvSpPr>
      <dsp:spPr>
        <a:xfrm>
          <a:off x="2291554" y="3241808"/>
          <a:ext cx="2009401" cy="502350"/>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t>Use creative ways to encourage people to look at animals.</a:t>
          </a:r>
          <a:endParaRPr lang="en-GB" sz="900" kern="1200" dirty="0"/>
        </a:p>
      </dsp:txBody>
      <dsp:txXfrm>
        <a:off x="2306267" y="3256521"/>
        <a:ext cx="1979975" cy="472924"/>
      </dsp:txXfrm>
    </dsp:sp>
    <dsp:sp modelId="{3E71FAB2-8AE2-45C6-9DC4-9BA6947EF0E5}">
      <dsp:nvSpPr>
        <dsp:cNvPr id="0" name=""/>
        <dsp:cNvSpPr/>
      </dsp:nvSpPr>
      <dsp:spPr>
        <a:xfrm rot="5400000">
          <a:off x="3252299" y="3788114"/>
          <a:ext cx="87911" cy="87911"/>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2066C12-6538-4A65-8EB6-919F3309BC6C}">
      <dsp:nvSpPr>
        <dsp:cNvPr id="0" name=""/>
        <dsp:cNvSpPr/>
      </dsp:nvSpPr>
      <dsp:spPr>
        <a:xfrm>
          <a:off x="2291554" y="3919981"/>
          <a:ext cx="2009401" cy="502350"/>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GB" sz="900" kern="1200" dirty="0" smtClean="0"/>
            <a:t>Ensure visitors are comfortable (</a:t>
          </a:r>
          <a:r>
            <a:rPr lang="en-GB" sz="900" kern="1200" dirty="0" err="1" smtClean="0"/>
            <a:t>eg</a:t>
          </a:r>
          <a:r>
            <a:rPr lang="en-GB" sz="900" kern="1200" dirty="0" smtClean="0"/>
            <a:t>. can sit) during longer activities. </a:t>
          </a:r>
          <a:endParaRPr lang="en-GB" sz="900" kern="1200" dirty="0"/>
        </a:p>
      </dsp:txBody>
      <dsp:txXfrm>
        <a:off x="2306267" y="3934694"/>
        <a:ext cx="1979975" cy="47292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DC7FD4-2AC1-4862-A20E-00D6DC69CC32}">
      <dsp:nvSpPr>
        <dsp:cNvPr id="0" name=""/>
        <dsp:cNvSpPr/>
      </dsp:nvSpPr>
      <dsp:spPr>
        <a:xfrm>
          <a:off x="1356" y="519736"/>
          <a:ext cx="2017647" cy="504411"/>
        </a:xfrm>
        <a:prstGeom prst="roundRect">
          <a:avLst>
            <a:gd name="adj" fmla="val 10000"/>
          </a:avLst>
        </a:prstGeom>
        <a:solidFill>
          <a:schemeClr val="accent1">
            <a:lumMod val="60000"/>
            <a:lumOff val="4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830" tIns="36830" rIns="36830" bIns="36830" numCol="1" spcCol="1270" anchor="ctr" anchorCtr="0">
          <a:noAutofit/>
        </a:bodyPr>
        <a:lstStyle/>
        <a:p>
          <a:pPr lvl="0" algn="ctr" defTabSz="1289050">
            <a:lnSpc>
              <a:spcPct val="90000"/>
            </a:lnSpc>
            <a:spcBef>
              <a:spcPct val="0"/>
            </a:spcBef>
            <a:spcAft>
              <a:spcPct val="35000"/>
            </a:spcAft>
          </a:pPr>
          <a:r>
            <a:rPr lang="id-ID" sz="2900" kern="1200" dirty="0" smtClean="0"/>
            <a:t>Aktivitas</a:t>
          </a:r>
          <a:endParaRPr lang="en-GB" sz="2900" kern="1200" dirty="0"/>
        </a:p>
      </dsp:txBody>
      <dsp:txXfrm>
        <a:off x="16130" y="534510"/>
        <a:ext cx="1988099" cy="474863"/>
      </dsp:txXfrm>
    </dsp:sp>
    <dsp:sp modelId="{49AC9581-B424-4378-9E99-26EAA0FDAB19}">
      <dsp:nvSpPr>
        <dsp:cNvPr id="0" name=""/>
        <dsp:cNvSpPr/>
      </dsp:nvSpPr>
      <dsp:spPr>
        <a:xfrm rot="5400000">
          <a:off x="966044" y="1068284"/>
          <a:ext cx="88272" cy="88272"/>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7A454A9-47B4-481A-9E35-AD53A7302C6A}">
      <dsp:nvSpPr>
        <dsp:cNvPr id="0" name=""/>
        <dsp:cNvSpPr/>
      </dsp:nvSpPr>
      <dsp:spPr>
        <a:xfrm>
          <a:off x="1356" y="1200692"/>
          <a:ext cx="2017647" cy="504411"/>
        </a:xfrm>
        <a:prstGeom prst="roundRect">
          <a:avLst>
            <a:gd name="adj" fmla="val 10000"/>
          </a:avLst>
        </a:prstGeom>
        <a:solidFill>
          <a:schemeClr val="accent1">
            <a:lumMod val="40000"/>
            <a:lumOff val="60000"/>
            <a:alpha val="9000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d-ID" sz="1000" kern="1200" dirty="0" smtClean="0"/>
            <a:t>Penyampaian materi di kandang Anoa Banteng Babirusa</a:t>
          </a:r>
          <a:endParaRPr lang="en-GB" sz="1000" kern="1200" dirty="0"/>
        </a:p>
      </dsp:txBody>
      <dsp:txXfrm>
        <a:off x="16130" y="1215466"/>
        <a:ext cx="1988099" cy="474863"/>
      </dsp:txXfrm>
    </dsp:sp>
    <dsp:sp modelId="{59E06E6A-1ED8-43EB-9987-978B83B1A03B}">
      <dsp:nvSpPr>
        <dsp:cNvPr id="0" name=""/>
        <dsp:cNvSpPr/>
      </dsp:nvSpPr>
      <dsp:spPr>
        <a:xfrm rot="5400000">
          <a:off x="966044" y="1749240"/>
          <a:ext cx="88272" cy="88272"/>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55A01A-3155-4BED-BC82-446177CAC1F7}">
      <dsp:nvSpPr>
        <dsp:cNvPr id="0" name=""/>
        <dsp:cNvSpPr/>
      </dsp:nvSpPr>
      <dsp:spPr>
        <a:xfrm>
          <a:off x="1356" y="1881648"/>
          <a:ext cx="2017647" cy="504411"/>
        </a:xfrm>
        <a:prstGeom prst="roundRect">
          <a:avLst>
            <a:gd name="adj" fmla="val 10000"/>
          </a:avLst>
        </a:prstGeom>
        <a:solidFill>
          <a:schemeClr val="accent1">
            <a:lumMod val="40000"/>
            <a:lumOff val="60000"/>
            <a:alpha val="9000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d-ID" sz="1000" kern="1200" dirty="0" smtClean="0"/>
            <a:t>Papan informasi mengenai GSMP di lokasi pengunjung dapat melihat jenis satwa</a:t>
          </a:r>
          <a:endParaRPr lang="en-GB" sz="1000" kern="1200" dirty="0"/>
        </a:p>
      </dsp:txBody>
      <dsp:txXfrm>
        <a:off x="16130" y="1896422"/>
        <a:ext cx="1988099" cy="474863"/>
      </dsp:txXfrm>
    </dsp:sp>
    <dsp:sp modelId="{2D0E06C1-5A16-4DC6-9799-DBAB7CBD07DD}">
      <dsp:nvSpPr>
        <dsp:cNvPr id="0" name=""/>
        <dsp:cNvSpPr/>
      </dsp:nvSpPr>
      <dsp:spPr>
        <a:xfrm rot="5400000">
          <a:off x="966044" y="2430196"/>
          <a:ext cx="88272" cy="88272"/>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CBF85A9-FFD7-4267-AE51-70BA3408F2F0}">
      <dsp:nvSpPr>
        <dsp:cNvPr id="0" name=""/>
        <dsp:cNvSpPr/>
      </dsp:nvSpPr>
      <dsp:spPr>
        <a:xfrm>
          <a:off x="1356" y="2562605"/>
          <a:ext cx="2017647" cy="504411"/>
        </a:xfrm>
        <a:prstGeom prst="roundRect">
          <a:avLst>
            <a:gd name="adj" fmla="val 10000"/>
          </a:avLst>
        </a:prstGeom>
        <a:solidFill>
          <a:schemeClr val="accent1">
            <a:lumMod val="40000"/>
            <a:lumOff val="60000"/>
            <a:alpha val="9000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d-ID" sz="1000" kern="1200" dirty="0" smtClean="0"/>
            <a:t>Papan informasi jenis dan ancaman yang mereka hadapi di alam</a:t>
          </a:r>
          <a:endParaRPr lang="en-GB" sz="1000" kern="1200" dirty="0"/>
        </a:p>
      </dsp:txBody>
      <dsp:txXfrm>
        <a:off x="16130" y="2577379"/>
        <a:ext cx="1988099" cy="474863"/>
      </dsp:txXfrm>
    </dsp:sp>
    <dsp:sp modelId="{FE5BB585-9875-436A-844A-E0D4D9C6ECBA}">
      <dsp:nvSpPr>
        <dsp:cNvPr id="0" name=""/>
        <dsp:cNvSpPr/>
      </dsp:nvSpPr>
      <dsp:spPr>
        <a:xfrm rot="5400000">
          <a:off x="966044" y="3111153"/>
          <a:ext cx="88272" cy="88272"/>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9E7239A-43B8-4A11-A09F-1BD40C45998F}">
      <dsp:nvSpPr>
        <dsp:cNvPr id="0" name=""/>
        <dsp:cNvSpPr/>
      </dsp:nvSpPr>
      <dsp:spPr>
        <a:xfrm>
          <a:off x="1356" y="3243561"/>
          <a:ext cx="2017647" cy="504411"/>
        </a:xfrm>
        <a:prstGeom prst="roundRect">
          <a:avLst>
            <a:gd name="adj" fmla="val 10000"/>
          </a:avLst>
        </a:prstGeom>
        <a:solidFill>
          <a:schemeClr val="accent1">
            <a:lumMod val="40000"/>
            <a:lumOff val="60000"/>
            <a:alpha val="9000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d-ID" sz="1000" kern="1200" dirty="0" smtClean="0"/>
            <a:t>Alat peraga sentuh oleh staff dengan permainan yang melibatkan pengunjung</a:t>
          </a:r>
          <a:endParaRPr lang="en-GB" sz="1000" kern="1200" dirty="0"/>
        </a:p>
      </dsp:txBody>
      <dsp:txXfrm>
        <a:off x="16130" y="3258335"/>
        <a:ext cx="1988099" cy="474863"/>
      </dsp:txXfrm>
    </dsp:sp>
    <dsp:sp modelId="{912B8C81-B6AB-4883-A0C3-1B66D9757147}">
      <dsp:nvSpPr>
        <dsp:cNvPr id="0" name=""/>
        <dsp:cNvSpPr/>
      </dsp:nvSpPr>
      <dsp:spPr>
        <a:xfrm rot="5400000">
          <a:off x="966044" y="3792109"/>
          <a:ext cx="88272" cy="88272"/>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699B261-CD07-4152-9190-6CB353790D81}">
      <dsp:nvSpPr>
        <dsp:cNvPr id="0" name=""/>
        <dsp:cNvSpPr/>
      </dsp:nvSpPr>
      <dsp:spPr>
        <a:xfrm>
          <a:off x="1356" y="3924517"/>
          <a:ext cx="2017647" cy="504411"/>
        </a:xfrm>
        <a:prstGeom prst="roundRect">
          <a:avLst>
            <a:gd name="adj" fmla="val 10000"/>
          </a:avLst>
        </a:prstGeom>
        <a:solidFill>
          <a:schemeClr val="accent1">
            <a:lumMod val="40000"/>
            <a:lumOff val="60000"/>
            <a:alpha val="9000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d-ID" sz="1000" kern="1200" dirty="0" smtClean="0"/>
            <a:t>Swafoto di titik yang terdapat pesan penting konservasi Anoa Banteng Babirusa</a:t>
          </a:r>
          <a:endParaRPr lang="en-GB" sz="1000" kern="1200" dirty="0"/>
        </a:p>
      </dsp:txBody>
      <dsp:txXfrm>
        <a:off x="16130" y="3939291"/>
        <a:ext cx="1988099" cy="474863"/>
      </dsp:txXfrm>
    </dsp:sp>
    <dsp:sp modelId="{01F7AAE1-9916-4848-9A19-D77F646F7527}">
      <dsp:nvSpPr>
        <dsp:cNvPr id="0" name=""/>
        <dsp:cNvSpPr/>
      </dsp:nvSpPr>
      <dsp:spPr>
        <a:xfrm rot="5400000">
          <a:off x="966044" y="4473065"/>
          <a:ext cx="88272" cy="88272"/>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F0B8341-0F1A-4C26-9832-EFDAA7C05BE0}">
      <dsp:nvSpPr>
        <dsp:cNvPr id="0" name=""/>
        <dsp:cNvSpPr/>
      </dsp:nvSpPr>
      <dsp:spPr>
        <a:xfrm>
          <a:off x="1356" y="4605473"/>
          <a:ext cx="2017647" cy="504411"/>
        </a:xfrm>
        <a:prstGeom prst="roundRect">
          <a:avLst>
            <a:gd name="adj" fmla="val 10000"/>
          </a:avLst>
        </a:prstGeom>
        <a:solidFill>
          <a:schemeClr val="accent1">
            <a:lumMod val="40000"/>
            <a:lumOff val="60000"/>
            <a:alpha val="9000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d-ID" sz="1000" kern="1200" dirty="0" smtClean="0"/>
            <a:t>Lokakarya fotografi</a:t>
          </a:r>
          <a:endParaRPr lang="en-GB" sz="1000" kern="1200" dirty="0"/>
        </a:p>
      </dsp:txBody>
      <dsp:txXfrm>
        <a:off x="16130" y="4620247"/>
        <a:ext cx="1988099" cy="474863"/>
      </dsp:txXfrm>
    </dsp:sp>
    <dsp:sp modelId="{EA4A5577-68DE-4BD3-AFDF-5029F5786B34}">
      <dsp:nvSpPr>
        <dsp:cNvPr id="0" name=""/>
        <dsp:cNvSpPr/>
      </dsp:nvSpPr>
      <dsp:spPr>
        <a:xfrm>
          <a:off x="2301475" y="519736"/>
          <a:ext cx="2017647" cy="504411"/>
        </a:xfrm>
        <a:prstGeom prst="roundRect">
          <a:avLst>
            <a:gd name="adj" fmla="val 10000"/>
          </a:avLst>
        </a:prstGeom>
        <a:solidFill>
          <a:schemeClr val="accent1">
            <a:lumMod val="60000"/>
            <a:lumOff val="4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r>
            <a:rPr lang="id-ID" sz="2700" kern="1200" dirty="0" smtClean="0"/>
            <a:t>Pendekatan</a:t>
          </a:r>
          <a:endParaRPr lang="en-GB" sz="2700" kern="1200" dirty="0"/>
        </a:p>
      </dsp:txBody>
      <dsp:txXfrm>
        <a:off x="2316249" y="534510"/>
        <a:ext cx="1988099" cy="474863"/>
      </dsp:txXfrm>
    </dsp:sp>
    <dsp:sp modelId="{261EF7D3-77D6-419C-BD5C-82A800AC53A7}">
      <dsp:nvSpPr>
        <dsp:cNvPr id="0" name=""/>
        <dsp:cNvSpPr/>
      </dsp:nvSpPr>
      <dsp:spPr>
        <a:xfrm rot="5400000">
          <a:off x="3266163" y="1068284"/>
          <a:ext cx="88272" cy="88272"/>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C964019-D0ED-4609-B247-A8AD6918B7C7}">
      <dsp:nvSpPr>
        <dsp:cNvPr id="0" name=""/>
        <dsp:cNvSpPr/>
      </dsp:nvSpPr>
      <dsp:spPr>
        <a:xfrm>
          <a:off x="2301475" y="1200692"/>
          <a:ext cx="2017647" cy="504411"/>
        </a:xfrm>
        <a:prstGeom prst="roundRect">
          <a:avLst>
            <a:gd name="adj" fmla="val 10000"/>
          </a:avLst>
        </a:prstGeom>
        <a:solidFill>
          <a:schemeClr val="accent1">
            <a:lumMod val="40000"/>
            <a:lumOff val="60000"/>
            <a:alpha val="9000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d-ID" sz="1000" kern="1200" dirty="0" smtClean="0"/>
            <a:t>Memberi kesempatan pengunjung berbagi informasi dengan yang lain dan teman dan keluarganya</a:t>
          </a:r>
          <a:endParaRPr lang="en-GB" sz="1000" kern="1200" dirty="0"/>
        </a:p>
      </dsp:txBody>
      <dsp:txXfrm>
        <a:off x="2316249" y="1215466"/>
        <a:ext cx="1988099" cy="474863"/>
      </dsp:txXfrm>
    </dsp:sp>
    <dsp:sp modelId="{1A5552B9-7FC2-492A-8E1A-5E432AAF8775}">
      <dsp:nvSpPr>
        <dsp:cNvPr id="0" name=""/>
        <dsp:cNvSpPr/>
      </dsp:nvSpPr>
      <dsp:spPr>
        <a:xfrm rot="5400000">
          <a:off x="3266163" y="1749240"/>
          <a:ext cx="88272" cy="88272"/>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494D9D5-A872-4414-8F2C-85F5537701B2}">
      <dsp:nvSpPr>
        <dsp:cNvPr id="0" name=""/>
        <dsp:cNvSpPr/>
      </dsp:nvSpPr>
      <dsp:spPr>
        <a:xfrm>
          <a:off x="2301475" y="1881648"/>
          <a:ext cx="2017647" cy="504411"/>
        </a:xfrm>
        <a:prstGeom prst="roundRect">
          <a:avLst>
            <a:gd name="adj" fmla="val 10000"/>
          </a:avLst>
        </a:prstGeom>
        <a:solidFill>
          <a:schemeClr val="accent1">
            <a:lumMod val="40000"/>
            <a:lumOff val="60000"/>
            <a:alpha val="9000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d-ID" sz="1000" kern="1200" dirty="0" smtClean="0"/>
            <a:t>Menarik pengunjung untuk melihat-lihat dan memperhatikan Anoa Banteng Babirusa</a:t>
          </a:r>
          <a:endParaRPr lang="en-GB" sz="1000" kern="1200" dirty="0"/>
        </a:p>
      </dsp:txBody>
      <dsp:txXfrm>
        <a:off x="2316249" y="1896422"/>
        <a:ext cx="1988099" cy="474863"/>
      </dsp:txXfrm>
    </dsp:sp>
    <dsp:sp modelId="{20F6B0B3-779D-4E7B-8937-5F9DAD5B59C7}">
      <dsp:nvSpPr>
        <dsp:cNvPr id="0" name=""/>
        <dsp:cNvSpPr/>
      </dsp:nvSpPr>
      <dsp:spPr>
        <a:xfrm rot="5400000">
          <a:off x="3266163" y="2430196"/>
          <a:ext cx="88272" cy="88272"/>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2431A9A-2BEB-4796-AD87-4816BB38CF71}">
      <dsp:nvSpPr>
        <dsp:cNvPr id="0" name=""/>
        <dsp:cNvSpPr/>
      </dsp:nvSpPr>
      <dsp:spPr>
        <a:xfrm>
          <a:off x="2301475" y="2562605"/>
          <a:ext cx="2017647" cy="504411"/>
        </a:xfrm>
        <a:prstGeom prst="roundRect">
          <a:avLst>
            <a:gd name="adj" fmla="val 10000"/>
          </a:avLst>
        </a:prstGeom>
        <a:solidFill>
          <a:schemeClr val="accent1">
            <a:lumMod val="40000"/>
            <a:lumOff val="60000"/>
            <a:alpha val="9000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d-ID" sz="1000" kern="1200" dirty="0" smtClean="0"/>
            <a:t>Menyesuaikan konten untuk tipe pengunjung yang berbeda</a:t>
          </a:r>
          <a:endParaRPr lang="en-GB" sz="1000" kern="1200" dirty="0"/>
        </a:p>
      </dsp:txBody>
      <dsp:txXfrm>
        <a:off x="2316249" y="2577379"/>
        <a:ext cx="1988099" cy="474863"/>
      </dsp:txXfrm>
    </dsp:sp>
    <dsp:sp modelId="{DE8F5C02-CA17-46F4-BCEE-14B0E425844D}">
      <dsp:nvSpPr>
        <dsp:cNvPr id="0" name=""/>
        <dsp:cNvSpPr/>
      </dsp:nvSpPr>
      <dsp:spPr>
        <a:xfrm rot="5400000">
          <a:off x="3266163" y="3111153"/>
          <a:ext cx="88272" cy="88272"/>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340F79-8982-4E4D-A2E7-5DF28355152D}">
      <dsp:nvSpPr>
        <dsp:cNvPr id="0" name=""/>
        <dsp:cNvSpPr/>
      </dsp:nvSpPr>
      <dsp:spPr>
        <a:xfrm>
          <a:off x="2301475" y="3243561"/>
          <a:ext cx="2017647" cy="504411"/>
        </a:xfrm>
        <a:prstGeom prst="roundRect">
          <a:avLst>
            <a:gd name="adj" fmla="val 10000"/>
          </a:avLst>
        </a:prstGeom>
        <a:solidFill>
          <a:schemeClr val="accent1">
            <a:lumMod val="40000"/>
            <a:lumOff val="60000"/>
            <a:alpha val="9000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d-ID" sz="1000" kern="1200" dirty="0" smtClean="0"/>
            <a:t>Menggunakan cara yang kreatif untuk menarik pengunjung melihat satwa</a:t>
          </a:r>
          <a:endParaRPr lang="en-GB" sz="1000" kern="1200" dirty="0"/>
        </a:p>
      </dsp:txBody>
      <dsp:txXfrm>
        <a:off x="2316249" y="3258335"/>
        <a:ext cx="1988099" cy="474863"/>
      </dsp:txXfrm>
    </dsp:sp>
    <dsp:sp modelId="{3E71FAB2-8AE2-45C6-9DC4-9BA6947EF0E5}">
      <dsp:nvSpPr>
        <dsp:cNvPr id="0" name=""/>
        <dsp:cNvSpPr/>
      </dsp:nvSpPr>
      <dsp:spPr>
        <a:xfrm rot="5400000">
          <a:off x="3266163" y="3792109"/>
          <a:ext cx="88272" cy="88272"/>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2066C12-6538-4A65-8EB6-919F3309BC6C}">
      <dsp:nvSpPr>
        <dsp:cNvPr id="0" name=""/>
        <dsp:cNvSpPr/>
      </dsp:nvSpPr>
      <dsp:spPr>
        <a:xfrm>
          <a:off x="2301475" y="3924517"/>
          <a:ext cx="2017647" cy="504411"/>
        </a:xfrm>
        <a:prstGeom prst="roundRect">
          <a:avLst>
            <a:gd name="adj" fmla="val 10000"/>
          </a:avLst>
        </a:prstGeom>
        <a:solidFill>
          <a:schemeClr val="accent1">
            <a:lumMod val="40000"/>
            <a:lumOff val="60000"/>
            <a:alpha val="9000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d-ID" sz="1000" kern="1200" dirty="0" smtClean="0"/>
            <a:t>Memastikan pengunjung nyaman (misalnya, dapat tetap duduk selama aktivitas)</a:t>
          </a:r>
          <a:endParaRPr lang="en-GB" sz="1000" kern="1200" dirty="0"/>
        </a:p>
      </dsp:txBody>
      <dsp:txXfrm>
        <a:off x="2316249" y="3939291"/>
        <a:ext cx="1988099" cy="47486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A3AC19-A53D-48AD-BFB1-1E93D9DA0C2E}">
      <dsp:nvSpPr>
        <dsp:cNvPr id="0" name=""/>
        <dsp:cNvSpPr/>
      </dsp:nvSpPr>
      <dsp:spPr>
        <a:xfrm>
          <a:off x="3937" y="821903"/>
          <a:ext cx="1220760" cy="732456"/>
        </a:xfrm>
        <a:prstGeom prst="roundRect">
          <a:avLst>
            <a:gd name="adj" fmla="val 10000"/>
          </a:avLst>
        </a:prstGeom>
        <a:solidFill>
          <a:schemeClr val="accent1">
            <a:lumMod val="40000"/>
            <a:lumOff val="6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solidFill>
                <a:schemeClr val="tx1"/>
              </a:solidFill>
            </a:rPr>
            <a:t>Perlengkapan</a:t>
          </a:r>
          <a:endParaRPr lang="en-GB" sz="1300" kern="1200" dirty="0">
            <a:solidFill>
              <a:schemeClr val="tx1"/>
            </a:solidFill>
          </a:endParaRPr>
        </a:p>
      </dsp:txBody>
      <dsp:txXfrm>
        <a:off x="25390" y="843356"/>
        <a:ext cx="1177854" cy="689550"/>
      </dsp:txXfrm>
    </dsp:sp>
    <dsp:sp modelId="{57985D94-606D-4045-A418-912AE4F50077}">
      <dsp:nvSpPr>
        <dsp:cNvPr id="0" name=""/>
        <dsp:cNvSpPr/>
      </dsp:nvSpPr>
      <dsp:spPr>
        <a:xfrm>
          <a:off x="1346774"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1346774" y="1097307"/>
        <a:ext cx="181161" cy="181648"/>
      </dsp:txXfrm>
    </dsp:sp>
    <dsp:sp modelId="{F734D432-B06C-4400-934D-D3F0945A5C1E}">
      <dsp:nvSpPr>
        <dsp:cNvPr id="0" name=""/>
        <dsp:cNvSpPr/>
      </dsp:nvSpPr>
      <dsp:spPr>
        <a:xfrm>
          <a:off x="1713002" y="821903"/>
          <a:ext cx="1220760" cy="732456"/>
        </a:xfrm>
        <a:prstGeom prst="roundRect">
          <a:avLst>
            <a:gd name="adj" fmla="val 10000"/>
          </a:avLst>
        </a:prstGeom>
        <a:no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Aktivitas</a:t>
          </a:r>
          <a:endParaRPr lang="en-GB" sz="1300" kern="1200" dirty="0"/>
        </a:p>
      </dsp:txBody>
      <dsp:txXfrm>
        <a:off x="1734455" y="843356"/>
        <a:ext cx="1177854" cy="689550"/>
      </dsp:txXfrm>
    </dsp:sp>
    <dsp:sp modelId="{397C09F4-275D-4287-B184-4E7BE6C614DB}">
      <dsp:nvSpPr>
        <dsp:cNvPr id="0" name=""/>
        <dsp:cNvSpPr/>
      </dsp:nvSpPr>
      <dsp:spPr>
        <a:xfrm>
          <a:off x="3055839"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3055839" y="1097307"/>
        <a:ext cx="181161" cy="181648"/>
      </dsp:txXfrm>
    </dsp:sp>
    <dsp:sp modelId="{6EB5FA5F-3DFD-4BBE-965E-B78F2EFFD536}">
      <dsp:nvSpPr>
        <dsp:cNvPr id="0" name=""/>
        <dsp:cNvSpPr/>
      </dsp:nvSpPr>
      <dsp:spPr>
        <a:xfrm>
          <a:off x="3422067" y="821903"/>
          <a:ext cx="1220760" cy="732456"/>
        </a:xfrm>
        <a:prstGeom prst="roundRect">
          <a:avLst>
            <a:gd name="adj" fmla="val 10000"/>
          </a:avLst>
        </a:prstGeom>
        <a:no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Pendekatan</a:t>
          </a:r>
          <a:endParaRPr lang="en-GB" sz="1300" kern="1200" dirty="0"/>
        </a:p>
      </dsp:txBody>
      <dsp:txXfrm>
        <a:off x="3443520" y="843356"/>
        <a:ext cx="1177854" cy="689550"/>
      </dsp:txXfrm>
    </dsp:sp>
    <dsp:sp modelId="{8264ACD0-3F38-41FE-8D30-3C18C4A0160D}">
      <dsp:nvSpPr>
        <dsp:cNvPr id="0" name=""/>
        <dsp:cNvSpPr/>
      </dsp:nvSpPr>
      <dsp:spPr>
        <a:xfrm>
          <a:off x="4764904"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4764904" y="1097307"/>
        <a:ext cx="181161" cy="181648"/>
      </dsp:txXfrm>
    </dsp:sp>
    <dsp:sp modelId="{6BA4E33A-B637-4572-A8B7-7E0DA3972893}">
      <dsp:nvSpPr>
        <dsp:cNvPr id="0" name=""/>
        <dsp:cNvSpPr/>
      </dsp:nvSpPr>
      <dsp:spPr>
        <a:xfrm>
          <a:off x="5131132" y="821903"/>
          <a:ext cx="1220760" cy="732456"/>
        </a:xfrm>
        <a:prstGeom prst="roundRect">
          <a:avLst>
            <a:gd name="adj" fmla="val 10000"/>
          </a:avLst>
        </a:prstGeom>
        <a:no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Hasil Akhir</a:t>
          </a:r>
          <a:endParaRPr lang="en-GB" sz="1300" kern="1200" dirty="0"/>
        </a:p>
      </dsp:txBody>
      <dsp:txXfrm>
        <a:off x="5152585" y="843356"/>
        <a:ext cx="1177854" cy="689550"/>
      </dsp:txXfrm>
    </dsp:sp>
    <dsp:sp modelId="{FDD17A2A-B467-4E03-A2C0-2EED6E9C7FD1}">
      <dsp:nvSpPr>
        <dsp:cNvPr id="0" name=""/>
        <dsp:cNvSpPr/>
      </dsp:nvSpPr>
      <dsp:spPr>
        <a:xfrm>
          <a:off x="6473969"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6473969" y="1097307"/>
        <a:ext cx="181161" cy="181648"/>
      </dsp:txXfrm>
    </dsp:sp>
    <dsp:sp modelId="{B8ADF41E-429E-4566-8847-C4E9C501F8D0}">
      <dsp:nvSpPr>
        <dsp:cNvPr id="0" name=""/>
        <dsp:cNvSpPr/>
      </dsp:nvSpPr>
      <dsp:spPr>
        <a:xfrm>
          <a:off x="6840197" y="821903"/>
          <a:ext cx="1220760" cy="732456"/>
        </a:xfrm>
        <a:prstGeom prst="roundRect">
          <a:avLst>
            <a:gd name="adj" fmla="val 10000"/>
          </a:avLst>
        </a:prstGeom>
        <a:no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Tujuan akhir/Visi</a:t>
          </a:r>
          <a:endParaRPr lang="en-GB" sz="1300" kern="1200" dirty="0"/>
        </a:p>
      </dsp:txBody>
      <dsp:txXfrm>
        <a:off x="6861650" y="843356"/>
        <a:ext cx="1177854" cy="689550"/>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41ED62-72BC-4981-A38C-3AA04C52606A}">
      <dsp:nvSpPr>
        <dsp:cNvPr id="0" name=""/>
        <dsp:cNvSpPr/>
      </dsp:nvSpPr>
      <dsp:spPr>
        <a:xfrm>
          <a:off x="1338208" y="974"/>
          <a:ext cx="1932095" cy="483023"/>
        </a:xfrm>
        <a:prstGeom prst="roundRect">
          <a:avLst>
            <a:gd name="adj" fmla="val 10000"/>
          </a:avLst>
        </a:prstGeom>
        <a:solidFill>
          <a:schemeClr val="accent4">
            <a:lumMod val="40000"/>
            <a:lumOff val="6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GB" sz="2800" kern="1200" dirty="0" smtClean="0"/>
            <a:t>Resources</a:t>
          </a:r>
          <a:endParaRPr lang="en-GB" sz="2800" kern="1200" dirty="0"/>
        </a:p>
      </dsp:txBody>
      <dsp:txXfrm>
        <a:off x="1352355" y="15121"/>
        <a:ext cx="1903801" cy="454729"/>
      </dsp:txXfrm>
    </dsp:sp>
    <dsp:sp modelId="{7F8F58D1-3ABA-4511-844D-E22AC3F384C6}">
      <dsp:nvSpPr>
        <dsp:cNvPr id="0" name=""/>
        <dsp:cNvSpPr/>
      </dsp:nvSpPr>
      <dsp:spPr>
        <a:xfrm rot="5400000">
          <a:off x="2261991" y="526262"/>
          <a:ext cx="84529" cy="84529"/>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793A141-3D34-43C0-BBF3-9FF868D79F58}">
      <dsp:nvSpPr>
        <dsp:cNvPr id="0" name=""/>
        <dsp:cNvSpPr/>
      </dsp:nvSpPr>
      <dsp:spPr>
        <a:xfrm>
          <a:off x="684078" y="653056"/>
          <a:ext cx="3240355" cy="483023"/>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kern="1200" dirty="0" smtClean="0"/>
            <a:t>Educators to write and deliver talks. </a:t>
          </a:r>
          <a:endParaRPr lang="en-GB" sz="1500" kern="1200" dirty="0"/>
        </a:p>
      </dsp:txBody>
      <dsp:txXfrm>
        <a:off x="698225" y="667203"/>
        <a:ext cx="3212061" cy="454729"/>
      </dsp:txXfrm>
    </dsp:sp>
    <dsp:sp modelId="{5B101997-091D-402E-AF1A-AF4390DA598B}">
      <dsp:nvSpPr>
        <dsp:cNvPr id="0" name=""/>
        <dsp:cNvSpPr/>
      </dsp:nvSpPr>
      <dsp:spPr>
        <a:xfrm rot="5400000">
          <a:off x="2261991" y="1178344"/>
          <a:ext cx="84529" cy="84529"/>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E183EF6-F04F-4814-8F7B-4DA3C79976D4}">
      <dsp:nvSpPr>
        <dsp:cNvPr id="0" name=""/>
        <dsp:cNvSpPr/>
      </dsp:nvSpPr>
      <dsp:spPr>
        <a:xfrm>
          <a:off x="684078" y="1305138"/>
          <a:ext cx="3240355" cy="483023"/>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kern="1200" dirty="0" smtClean="0"/>
            <a:t>Sound system for talks. </a:t>
          </a:r>
          <a:endParaRPr lang="en-GB" sz="1500" kern="1200" dirty="0"/>
        </a:p>
      </dsp:txBody>
      <dsp:txXfrm>
        <a:off x="698225" y="1319285"/>
        <a:ext cx="3212061" cy="454729"/>
      </dsp:txXfrm>
    </dsp:sp>
    <dsp:sp modelId="{23BC53C4-A9C6-41EA-8AFB-ADE372CB934B}">
      <dsp:nvSpPr>
        <dsp:cNvPr id="0" name=""/>
        <dsp:cNvSpPr/>
      </dsp:nvSpPr>
      <dsp:spPr>
        <a:xfrm rot="5400000">
          <a:off x="2261991" y="1830427"/>
          <a:ext cx="84529" cy="84529"/>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AB4CBE1-CA86-4999-993D-5253F48DC7C0}">
      <dsp:nvSpPr>
        <dsp:cNvPr id="0" name=""/>
        <dsp:cNvSpPr/>
      </dsp:nvSpPr>
      <dsp:spPr>
        <a:xfrm>
          <a:off x="684078" y="1957220"/>
          <a:ext cx="3240355" cy="483023"/>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kern="1200" dirty="0" smtClean="0"/>
            <a:t>Up to date information about ABB.</a:t>
          </a:r>
          <a:endParaRPr lang="en-GB" sz="1500" kern="1200" dirty="0"/>
        </a:p>
      </dsp:txBody>
      <dsp:txXfrm>
        <a:off x="698225" y="1971367"/>
        <a:ext cx="3212061" cy="454729"/>
      </dsp:txXfrm>
    </dsp:sp>
    <dsp:sp modelId="{5332595A-9C8D-40BA-A1D5-7624DD793C57}">
      <dsp:nvSpPr>
        <dsp:cNvPr id="0" name=""/>
        <dsp:cNvSpPr/>
      </dsp:nvSpPr>
      <dsp:spPr>
        <a:xfrm rot="5400000">
          <a:off x="2261991" y="2482509"/>
          <a:ext cx="84529" cy="84529"/>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A0C527D-03C7-4BB6-B035-629FB87384A0}">
      <dsp:nvSpPr>
        <dsp:cNvPr id="0" name=""/>
        <dsp:cNvSpPr/>
      </dsp:nvSpPr>
      <dsp:spPr>
        <a:xfrm>
          <a:off x="684078" y="2609303"/>
          <a:ext cx="3240355" cy="483023"/>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kern="1200" dirty="0" smtClean="0"/>
            <a:t>Good imagery of ABB (for signs and resources)</a:t>
          </a:r>
          <a:endParaRPr lang="en-GB" sz="1500" kern="1200" dirty="0"/>
        </a:p>
      </dsp:txBody>
      <dsp:txXfrm>
        <a:off x="698225" y="2623450"/>
        <a:ext cx="3212061" cy="454729"/>
      </dsp:txXfrm>
    </dsp:sp>
    <dsp:sp modelId="{A97B9E1A-8551-4901-89A7-6B439BF95E87}">
      <dsp:nvSpPr>
        <dsp:cNvPr id="0" name=""/>
        <dsp:cNvSpPr/>
      </dsp:nvSpPr>
      <dsp:spPr>
        <a:xfrm rot="5400000">
          <a:off x="2261991" y="3134591"/>
          <a:ext cx="84529" cy="84529"/>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0DE254A-EB78-4509-B5D2-0B4D85B29C0F}">
      <dsp:nvSpPr>
        <dsp:cNvPr id="0" name=""/>
        <dsp:cNvSpPr/>
      </dsp:nvSpPr>
      <dsp:spPr>
        <a:xfrm>
          <a:off x="684078" y="3261385"/>
          <a:ext cx="3240355" cy="483023"/>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kern="1200" dirty="0" smtClean="0"/>
            <a:t>Space for signage – fences to attach them to.</a:t>
          </a:r>
          <a:endParaRPr lang="en-GB" sz="1500" kern="1200" dirty="0"/>
        </a:p>
      </dsp:txBody>
      <dsp:txXfrm>
        <a:off x="698225" y="3275532"/>
        <a:ext cx="3212061" cy="454729"/>
      </dsp:txXfrm>
    </dsp:sp>
    <dsp:sp modelId="{97675DF6-42B2-4E0E-B273-46960A074DAB}">
      <dsp:nvSpPr>
        <dsp:cNvPr id="0" name=""/>
        <dsp:cNvSpPr/>
      </dsp:nvSpPr>
      <dsp:spPr>
        <a:xfrm rot="5400000">
          <a:off x="2261991" y="3786673"/>
          <a:ext cx="84529" cy="84529"/>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837BBC1-9F69-480D-970B-330F6109392D}">
      <dsp:nvSpPr>
        <dsp:cNvPr id="0" name=""/>
        <dsp:cNvSpPr/>
      </dsp:nvSpPr>
      <dsp:spPr>
        <a:xfrm>
          <a:off x="684078" y="3913467"/>
          <a:ext cx="3240355" cy="483023"/>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kern="1200" dirty="0" smtClean="0"/>
            <a:t>Enclosures with good viewing of animals in close to natural habitat. </a:t>
          </a:r>
          <a:endParaRPr lang="en-GB" sz="1500" kern="1200" dirty="0"/>
        </a:p>
      </dsp:txBody>
      <dsp:txXfrm>
        <a:off x="698225" y="3927614"/>
        <a:ext cx="3212061" cy="454729"/>
      </dsp:txXfrm>
    </dsp:sp>
    <dsp:sp modelId="{868D06C6-281B-4FBC-9B4F-6121CDB57AEC}">
      <dsp:nvSpPr>
        <dsp:cNvPr id="0" name=""/>
        <dsp:cNvSpPr/>
      </dsp:nvSpPr>
      <dsp:spPr>
        <a:xfrm rot="5400000">
          <a:off x="2261991" y="4438755"/>
          <a:ext cx="84529" cy="84529"/>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FC89915-F873-4792-981D-6C2B9F7F4B86}">
      <dsp:nvSpPr>
        <dsp:cNvPr id="0" name=""/>
        <dsp:cNvSpPr/>
      </dsp:nvSpPr>
      <dsp:spPr>
        <a:xfrm>
          <a:off x="684078" y="4565549"/>
          <a:ext cx="3240355" cy="483023"/>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kern="1200" dirty="0" smtClean="0"/>
            <a:t>Budget for staff and materials.</a:t>
          </a:r>
          <a:endParaRPr lang="en-GB" sz="1500" kern="1200" dirty="0"/>
        </a:p>
      </dsp:txBody>
      <dsp:txXfrm>
        <a:off x="698225" y="4579696"/>
        <a:ext cx="3212061" cy="454729"/>
      </dsp:txXfrm>
    </dsp:sp>
    <dsp:sp modelId="{77290216-03F1-4736-8E07-71ACEF833CE0}">
      <dsp:nvSpPr>
        <dsp:cNvPr id="0" name=""/>
        <dsp:cNvSpPr/>
      </dsp:nvSpPr>
      <dsp:spPr>
        <a:xfrm rot="5400000">
          <a:off x="2261991" y="5090838"/>
          <a:ext cx="84529" cy="84529"/>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D23CB14-140B-4903-872B-FD5E927A5C78}">
      <dsp:nvSpPr>
        <dsp:cNvPr id="0" name=""/>
        <dsp:cNvSpPr/>
      </dsp:nvSpPr>
      <dsp:spPr>
        <a:xfrm>
          <a:off x="684078" y="5217631"/>
          <a:ext cx="3240355" cy="483023"/>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GB" sz="1500" kern="1200" dirty="0" smtClean="0"/>
            <a:t>Maintenance for signage. </a:t>
          </a:r>
          <a:endParaRPr lang="en-GB" sz="1500" kern="1200" dirty="0"/>
        </a:p>
      </dsp:txBody>
      <dsp:txXfrm>
        <a:off x="698225" y="5231778"/>
        <a:ext cx="3212061" cy="454729"/>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41ED62-72BC-4981-A38C-3AA04C52606A}">
      <dsp:nvSpPr>
        <dsp:cNvPr id="0" name=""/>
        <dsp:cNvSpPr/>
      </dsp:nvSpPr>
      <dsp:spPr>
        <a:xfrm>
          <a:off x="1338208" y="974"/>
          <a:ext cx="1932095" cy="483023"/>
        </a:xfrm>
        <a:prstGeom prst="roundRect">
          <a:avLst>
            <a:gd name="adj" fmla="val 10000"/>
          </a:avLst>
        </a:prstGeom>
        <a:solidFill>
          <a:schemeClr val="accent1">
            <a:lumMod val="60000"/>
            <a:lumOff val="4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id-ID" sz="1500" kern="1200" dirty="0" smtClean="0">
              <a:solidFill>
                <a:schemeClr val="tx1"/>
              </a:solidFill>
            </a:rPr>
            <a:t>Barang yang diperlukan</a:t>
          </a:r>
          <a:endParaRPr lang="en-GB" sz="1500" kern="1200" dirty="0">
            <a:solidFill>
              <a:schemeClr val="tx1"/>
            </a:solidFill>
          </a:endParaRPr>
        </a:p>
      </dsp:txBody>
      <dsp:txXfrm>
        <a:off x="1352355" y="15121"/>
        <a:ext cx="1903801" cy="454729"/>
      </dsp:txXfrm>
    </dsp:sp>
    <dsp:sp modelId="{7F8F58D1-3ABA-4511-844D-E22AC3F384C6}">
      <dsp:nvSpPr>
        <dsp:cNvPr id="0" name=""/>
        <dsp:cNvSpPr/>
      </dsp:nvSpPr>
      <dsp:spPr>
        <a:xfrm rot="5400000">
          <a:off x="2261991" y="526262"/>
          <a:ext cx="84529" cy="84529"/>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793A141-3D34-43C0-BBF3-9FF868D79F58}">
      <dsp:nvSpPr>
        <dsp:cNvPr id="0" name=""/>
        <dsp:cNvSpPr/>
      </dsp:nvSpPr>
      <dsp:spPr>
        <a:xfrm>
          <a:off x="684078" y="653056"/>
          <a:ext cx="3240355" cy="483023"/>
        </a:xfrm>
        <a:prstGeom prst="roundRect">
          <a:avLst>
            <a:gd name="adj" fmla="val 10000"/>
          </a:avLst>
        </a:prstGeom>
        <a:solidFill>
          <a:schemeClr val="accent1">
            <a:lumMod val="40000"/>
            <a:lumOff val="60000"/>
            <a:alpha val="9000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id-ID" sz="1200" kern="1200" dirty="0" smtClean="0"/>
            <a:t>Pendidik untuk menulis dan menyampaikan materi</a:t>
          </a:r>
          <a:r>
            <a:rPr lang="en-GB" sz="1200" kern="1200" dirty="0" smtClean="0"/>
            <a:t> </a:t>
          </a:r>
          <a:endParaRPr lang="en-GB" sz="1200" kern="1200" dirty="0"/>
        </a:p>
      </dsp:txBody>
      <dsp:txXfrm>
        <a:off x="698225" y="667203"/>
        <a:ext cx="3212061" cy="454729"/>
      </dsp:txXfrm>
    </dsp:sp>
    <dsp:sp modelId="{5B101997-091D-402E-AF1A-AF4390DA598B}">
      <dsp:nvSpPr>
        <dsp:cNvPr id="0" name=""/>
        <dsp:cNvSpPr/>
      </dsp:nvSpPr>
      <dsp:spPr>
        <a:xfrm rot="5400000">
          <a:off x="2261991" y="1178344"/>
          <a:ext cx="84529" cy="84529"/>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E183EF6-F04F-4814-8F7B-4DA3C79976D4}">
      <dsp:nvSpPr>
        <dsp:cNvPr id="0" name=""/>
        <dsp:cNvSpPr/>
      </dsp:nvSpPr>
      <dsp:spPr>
        <a:xfrm>
          <a:off x="684078" y="1305138"/>
          <a:ext cx="3240355" cy="483023"/>
        </a:xfrm>
        <a:prstGeom prst="roundRect">
          <a:avLst>
            <a:gd name="adj" fmla="val 10000"/>
          </a:avLst>
        </a:prstGeom>
        <a:solidFill>
          <a:schemeClr val="accent1">
            <a:lumMod val="40000"/>
            <a:lumOff val="60000"/>
            <a:alpha val="9000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id-ID" sz="1200" kern="1200" dirty="0" smtClean="0"/>
            <a:t>Pengeras suara untuk penyampaian materi</a:t>
          </a:r>
          <a:endParaRPr lang="en-GB" sz="1200" kern="1200" dirty="0"/>
        </a:p>
      </dsp:txBody>
      <dsp:txXfrm>
        <a:off x="698225" y="1319285"/>
        <a:ext cx="3212061" cy="454729"/>
      </dsp:txXfrm>
    </dsp:sp>
    <dsp:sp modelId="{23BC53C4-A9C6-41EA-8AFB-ADE372CB934B}">
      <dsp:nvSpPr>
        <dsp:cNvPr id="0" name=""/>
        <dsp:cNvSpPr/>
      </dsp:nvSpPr>
      <dsp:spPr>
        <a:xfrm rot="5400000">
          <a:off x="2261991" y="1830427"/>
          <a:ext cx="84529" cy="84529"/>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AB4CBE1-CA86-4999-993D-5253F48DC7C0}">
      <dsp:nvSpPr>
        <dsp:cNvPr id="0" name=""/>
        <dsp:cNvSpPr/>
      </dsp:nvSpPr>
      <dsp:spPr>
        <a:xfrm>
          <a:off x="684078" y="1957220"/>
          <a:ext cx="3240355" cy="483023"/>
        </a:xfrm>
        <a:prstGeom prst="roundRect">
          <a:avLst>
            <a:gd name="adj" fmla="val 10000"/>
          </a:avLst>
        </a:prstGeom>
        <a:solidFill>
          <a:schemeClr val="accent1">
            <a:lumMod val="40000"/>
            <a:lumOff val="60000"/>
            <a:alpha val="9000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a:t>
          </a:r>
          <a:r>
            <a:rPr lang="id-ID" sz="1200" kern="1200" dirty="0" smtClean="0"/>
            <a:t>Informasi terbaru mengenai Anoa Banteng Babirusa</a:t>
          </a:r>
          <a:endParaRPr lang="en-GB" sz="1200" kern="1200" dirty="0"/>
        </a:p>
      </dsp:txBody>
      <dsp:txXfrm>
        <a:off x="698225" y="1971367"/>
        <a:ext cx="3212061" cy="454729"/>
      </dsp:txXfrm>
    </dsp:sp>
    <dsp:sp modelId="{5332595A-9C8D-40BA-A1D5-7624DD793C57}">
      <dsp:nvSpPr>
        <dsp:cNvPr id="0" name=""/>
        <dsp:cNvSpPr/>
      </dsp:nvSpPr>
      <dsp:spPr>
        <a:xfrm rot="5400000">
          <a:off x="2261991" y="2482509"/>
          <a:ext cx="84529" cy="84529"/>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A0C527D-03C7-4BB6-B035-629FB87384A0}">
      <dsp:nvSpPr>
        <dsp:cNvPr id="0" name=""/>
        <dsp:cNvSpPr/>
      </dsp:nvSpPr>
      <dsp:spPr>
        <a:xfrm>
          <a:off x="684078" y="2609303"/>
          <a:ext cx="3240355" cy="483023"/>
        </a:xfrm>
        <a:prstGeom prst="roundRect">
          <a:avLst>
            <a:gd name="adj" fmla="val 10000"/>
          </a:avLst>
        </a:prstGeom>
        <a:solidFill>
          <a:schemeClr val="accent1">
            <a:lumMod val="40000"/>
            <a:lumOff val="60000"/>
            <a:alpha val="9000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id-ID" sz="1200" kern="1200" dirty="0" smtClean="0"/>
            <a:t>Gambaran Anoa Banteng Babirusa yang bagus (untuk papan informasi dan keperluan)</a:t>
          </a:r>
          <a:endParaRPr lang="en-GB" sz="1200" kern="1200" dirty="0"/>
        </a:p>
      </dsp:txBody>
      <dsp:txXfrm>
        <a:off x="698225" y="2623450"/>
        <a:ext cx="3212061" cy="454729"/>
      </dsp:txXfrm>
    </dsp:sp>
    <dsp:sp modelId="{A97B9E1A-8551-4901-89A7-6B439BF95E87}">
      <dsp:nvSpPr>
        <dsp:cNvPr id="0" name=""/>
        <dsp:cNvSpPr/>
      </dsp:nvSpPr>
      <dsp:spPr>
        <a:xfrm rot="5400000">
          <a:off x="2261991" y="3134591"/>
          <a:ext cx="84529" cy="84529"/>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0DE254A-EB78-4509-B5D2-0B4D85B29C0F}">
      <dsp:nvSpPr>
        <dsp:cNvPr id="0" name=""/>
        <dsp:cNvSpPr/>
      </dsp:nvSpPr>
      <dsp:spPr>
        <a:xfrm>
          <a:off x="684078" y="3261385"/>
          <a:ext cx="3240355" cy="483023"/>
        </a:xfrm>
        <a:prstGeom prst="roundRect">
          <a:avLst>
            <a:gd name="adj" fmla="val 10000"/>
          </a:avLst>
        </a:prstGeom>
        <a:solidFill>
          <a:schemeClr val="accent1">
            <a:lumMod val="40000"/>
            <a:lumOff val="60000"/>
            <a:alpha val="9000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id-ID" sz="1200" kern="1200" dirty="0" smtClean="0"/>
            <a:t>Ruang untuk papan informasi – pagar untuk melekatkannya</a:t>
          </a:r>
          <a:endParaRPr lang="en-GB" sz="1200" kern="1200" dirty="0"/>
        </a:p>
      </dsp:txBody>
      <dsp:txXfrm>
        <a:off x="698225" y="3275532"/>
        <a:ext cx="3212061" cy="454729"/>
      </dsp:txXfrm>
    </dsp:sp>
    <dsp:sp modelId="{97675DF6-42B2-4E0E-B273-46960A074DAB}">
      <dsp:nvSpPr>
        <dsp:cNvPr id="0" name=""/>
        <dsp:cNvSpPr/>
      </dsp:nvSpPr>
      <dsp:spPr>
        <a:xfrm rot="5400000">
          <a:off x="2261991" y="3786673"/>
          <a:ext cx="84529" cy="84529"/>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837BBC1-9F69-480D-970B-330F6109392D}">
      <dsp:nvSpPr>
        <dsp:cNvPr id="0" name=""/>
        <dsp:cNvSpPr/>
      </dsp:nvSpPr>
      <dsp:spPr>
        <a:xfrm>
          <a:off x="684078" y="3913467"/>
          <a:ext cx="3240355" cy="483023"/>
        </a:xfrm>
        <a:prstGeom prst="roundRect">
          <a:avLst>
            <a:gd name="adj" fmla="val 10000"/>
          </a:avLst>
        </a:prstGeom>
        <a:solidFill>
          <a:schemeClr val="accent1">
            <a:lumMod val="40000"/>
            <a:lumOff val="60000"/>
            <a:alpha val="9000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id-ID" sz="1200" kern="1200" dirty="0" smtClean="0"/>
            <a:t>Kandang dengan pemandangan satwa yang bagus yang dekat dengan habitat alaminya</a:t>
          </a:r>
          <a:endParaRPr lang="en-GB" sz="1200" kern="1200" dirty="0"/>
        </a:p>
      </dsp:txBody>
      <dsp:txXfrm>
        <a:off x="698225" y="3927614"/>
        <a:ext cx="3212061" cy="454729"/>
      </dsp:txXfrm>
    </dsp:sp>
    <dsp:sp modelId="{868D06C6-281B-4FBC-9B4F-6121CDB57AEC}">
      <dsp:nvSpPr>
        <dsp:cNvPr id="0" name=""/>
        <dsp:cNvSpPr/>
      </dsp:nvSpPr>
      <dsp:spPr>
        <a:xfrm rot="5400000">
          <a:off x="2261991" y="4438755"/>
          <a:ext cx="84529" cy="84529"/>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FC89915-F873-4792-981D-6C2B9F7F4B86}">
      <dsp:nvSpPr>
        <dsp:cNvPr id="0" name=""/>
        <dsp:cNvSpPr/>
      </dsp:nvSpPr>
      <dsp:spPr>
        <a:xfrm>
          <a:off x="684078" y="4565549"/>
          <a:ext cx="3240355" cy="483023"/>
        </a:xfrm>
        <a:prstGeom prst="roundRect">
          <a:avLst>
            <a:gd name="adj" fmla="val 10000"/>
          </a:avLst>
        </a:prstGeom>
        <a:solidFill>
          <a:schemeClr val="accent1">
            <a:lumMod val="40000"/>
            <a:lumOff val="60000"/>
            <a:alpha val="9000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a:t>
          </a:r>
          <a:r>
            <a:rPr lang="id-ID" sz="1200" kern="1200" dirty="0" smtClean="0"/>
            <a:t>Anggaran untuk staff dan materi</a:t>
          </a:r>
          <a:endParaRPr lang="en-GB" sz="1200" kern="1200" dirty="0"/>
        </a:p>
      </dsp:txBody>
      <dsp:txXfrm>
        <a:off x="698225" y="4579696"/>
        <a:ext cx="3212061" cy="454729"/>
      </dsp:txXfrm>
    </dsp:sp>
    <dsp:sp modelId="{77290216-03F1-4736-8E07-71ACEF833CE0}">
      <dsp:nvSpPr>
        <dsp:cNvPr id="0" name=""/>
        <dsp:cNvSpPr/>
      </dsp:nvSpPr>
      <dsp:spPr>
        <a:xfrm rot="5400000">
          <a:off x="2261991" y="5090838"/>
          <a:ext cx="84529" cy="84529"/>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D23CB14-140B-4903-872B-FD5E927A5C78}">
      <dsp:nvSpPr>
        <dsp:cNvPr id="0" name=""/>
        <dsp:cNvSpPr/>
      </dsp:nvSpPr>
      <dsp:spPr>
        <a:xfrm>
          <a:off x="684078" y="5217631"/>
          <a:ext cx="3240355" cy="483023"/>
        </a:xfrm>
        <a:prstGeom prst="roundRect">
          <a:avLst>
            <a:gd name="adj" fmla="val 10000"/>
          </a:avLst>
        </a:prstGeom>
        <a:solidFill>
          <a:schemeClr val="accent1">
            <a:lumMod val="40000"/>
            <a:lumOff val="60000"/>
            <a:alpha val="9000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en-GB" sz="1200" kern="1200" dirty="0" smtClean="0"/>
            <a:t> </a:t>
          </a:r>
          <a:r>
            <a:rPr lang="id-ID" sz="1200" kern="1200" dirty="0" smtClean="0"/>
            <a:t>Pemeliharaan papan informasi</a:t>
          </a:r>
          <a:endParaRPr lang="en-GB" sz="1200" kern="1200" dirty="0"/>
        </a:p>
      </dsp:txBody>
      <dsp:txXfrm>
        <a:off x="698225" y="5231778"/>
        <a:ext cx="3212061" cy="454729"/>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A3AC19-A53D-48AD-BFB1-1E93D9DA0C2E}">
      <dsp:nvSpPr>
        <dsp:cNvPr id="0" name=""/>
        <dsp:cNvSpPr/>
      </dsp:nvSpPr>
      <dsp:spPr>
        <a:xfrm>
          <a:off x="3937" y="821903"/>
          <a:ext cx="1220760" cy="732456"/>
        </a:xfrm>
        <a:prstGeom prst="roundRect">
          <a:avLst>
            <a:gd name="adj" fmla="val 10000"/>
          </a:avLst>
        </a:prstGeom>
        <a:no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solidFill>
                <a:schemeClr val="tx1"/>
              </a:solidFill>
            </a:rPr>
            <a:t>Perlengkapan</a:t>
          </a:r>
          <a:endParaRPr lang="en-GB" sz="1300" kern="1200" dirty="0">
            <a:solidFill>
              <a:schemeClr val="tx1"/>
            </a:solidFill>
          </a:endParaRPr>
        </a:p>
      </dsp:txBody>
      <dsp:txXfrm>
        <a:off x="25390" y="843356"/>
        <a:ext cx="1177854" cy="689550"/>
      </dsp:txXfrm>
    </dsp:sp>
    <dsp:sp modelId="{57985D94-606D-4045-A418-912AE4F50077}">
      <dsp:nvSpPr>
        <dsp:cNvPr id="0" name=""/>
        <dsp:cNvSpPr/>
      </dsp:nvSpPr>
      <dsp:spPr>
        <a:xfrm>
          <a:off x="1346774"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1346774" y="1097307"/>
        <a:ext cx="181161" cy="181648"/>
      </dsp:txXfrm>
    </dsp:sp>
    <dsp:sp modelId="{F734D432-B06C-4400-934D-D3F0945A5C1E}">
      <dsp:nvSpPr>
        <dsp:cNvPr id="0" name=""/>
        <dsp:cNvSpPr/>
      </dsp:nvSpPr>
      <dsp:spPr>
        <a:xfrm>
          <a:off x="1713002" y="821903"/>
          <a:ext cx="1220760" cy="732456"/>
        </a:xfrm>
        <a:prstGeom prst="roundRect">
          <a:avLst>
            <a:gd name="adj" fmla="val 10000"/>
          </a:avLst>
        </a:prstGeom>
        <a:no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Aktivitas</a:t>
          </a:r>
          <a:endParaRPr lang="en-GB" sz="1300" kern="1200" dirty="0"/>
        </a:p>
      </dsp:txBody>
      <dsp:txXfrm>
        <a:off x="1734455" y="843356"/>
        <a:ext cx="1177854" cy="689550"/>
      </dsp:txXfrm>
    </dsp:sp>
    <dsp:sp modelId="{397C09F4-275D-4287-B184-4E7BE6C614DB}">
      <dsp:nvSpPr>
        <dsp:cNvPr id="0" name=""/>
        <dsp:cNvSpPr/>
      </dsp:nvSpPr>
      <dsp:spPr>
        <a:xfrm>
          <a:off x="3055839"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3055839" y="1097307"/>
        <a:ext cx="181161" cy="181648"/>
      </dsp:txXfrm>
    </dsp:sp>
    <dsp:sp modelId="{6EB5FA5F-3DFD-4BBE-965E-B78F2EFFD536}">
      <dsp:nvSpPr>
        <dsp:cNvPr id="0" name=""/>
        <dsp:cNvSpPr/>
      </dsp:nvSpPr>
      <dsp:spPr>
        <a:xfrm>
          <a:off x="3422067" y="821903"/>
          <a:ext cx="1220760" cy="732456"/>
        </a:xfrm>
        <a:prstGeom prst="roundRect">
          <a:avLst>
            <a:gd name="adj" fmla="val 10000"/>
          </a:avLst>
        </a:prstGeom>
        <a:no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Pendekatan</a:t>
          </a:r>
          <a:endParaRPr lang="en-GB" sz="1300" kern="1200" dirty="0"/>
        </a:p>
      </dsp:txBody>
      <dsp:txXfrm>
        <a:off x="3443520" y="843356"/>
        <a:ext cx="1177854" cy="689550"/>
      </dsp:txXfrm>
    </dsp:sp>
    <dsp:sp modelId="{8264ACD0-3F38-41FE-8D30-3C18C4A0160D}">
      <dsp:nvSpPr>
        <dsp:cNvPr id="0" name=""/>
        <dsp:cNvSpPr/>
      </dsp:nvSpPr>
      <dsp:spPr>
        <a:xfrm>
          <a:off x="4764904"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4764904" y="1097307"/>
        <a:ext cx="181161" cy="181648"/>
      </dsp:txXfrm>
    </dsp:sp>
    <dsp:sp modelId="{6BA4E33A-B637-4572-A8B7-7E0DA3972893}">
      <dsp:nvSpPr>
        <dsp:cNvPr id="0" name=""/>
        <dsp:cNvSpPr/>
      </dsp:nvSpPr>
      <dsp:spPr>
        <a:xfrm>
          <a:off x="5131132" y="821903"/>
          <a:ext cx="1220760" cy="732456"/>
        </a:xfrm>
        <a:prstGeom prst="roundRect">
          <a:avLst>
            <a:gd name="adj" fmla="val 10000"/>
          </a:avLst>
        </a:prstGeom>
        <a:no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Hasil Akhir</a:t>
          </a:r>
          <a:endParaRPr lang="en-GB" sz="1300" kern="1200" dirty="0"/>
        </a:p>
      </dsp:txBody>
      <dsp:txXfrm>
        <a:off x="5152585" y="843356"/>
        <a:ext cx="1177854" cy="689550"/>
      </dsp:txXfrm>
    </dsp:sp>
    <dsp:sp modelId="{FDD17A2A-B467-4E03-A2C0-2EED6E9C7FD1}">
      <dsp:nvSpPr>
        <dsp:cNvPr id="0" name=""/>
        <dsp:cNvSpPr/>
      </dsp:nvSpPr>
      <dsp:spPr>
        <a:xfrm>
          <a:off x="6473969"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6473969" y="1097307"/>
        <a:ext cx="181161" cy="181648"/>
      </dsp:txXfrm>
    </dsp:sp>
    <dsp:sp modelId="{B8ADF41E-429E-4566-8847-C4E9C501F8D0}">
      <dsp:nvSpPr>
        <dsp:cNvPr id="0" name=""/>
        <dsp:cNvSpPr/>
      </dsp:nvSpPr>
      <dsp:spPr>
        <a:xfrm>
          <a:off x="6840197" y="821903"/>
          <a:ext cx="1220760" cy="732456"/>
        </a:xfrm>
        <a:prstGeom prst="roundRect">
          <a:avLst>
            <a:gd name="adj" fmla="val 10000"/>
          </a:avLst>
        </a:prstGeom>
        <a:no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Tujuan akhir/Visi</a:t>
          </a:r>
          <a:endParaRPr lang="en-GB" sz="1300" kern="1200" dirty="0"/>
        </a:p>
      </dsp:txBody>
      <dsp:txXfrm>
        <a:off x="6861650" y="843356"/>
        <a:ext cx="1177854" cy="6895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A3AC19-A53D-48AD-BFB1-1E93D9DA0C2E}">
      <dsp:nvSpPr>
        <dsp:cNvPr id="0" name=""/>
        <dsp:cNvSpPr/>
      </dsp:nvSpPr>
      <dsp:spPr>
        <a:xfrm>
          <a:off x="3937" y="821903"/>
          <a:ext cx="1220760" cy="732456"/>
        </a:xfrm>
        <a:prstGeom prst="roundRect">
          <a:avLst>
            <a:gd name="adj" fmla="val 10000"/>
          </a:avLst>
        </a:prstGeom>
        <a:solidFill>
          <a:schemeClr val="accent1">
            <a:lumMod val="40000"/>
            <a:lumOff val="6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solidFill>
                <a:schemeClr val="tx1"/>
              </a:solidFill>
            </a:rPr>
            <a:t>Perlengkapan</a:t>
          </a:r>
          <a:endParaRPr lang="en-GB" sz="1300" kern="1200" dirty="0">
            <a:solidFill>
              <a:schemeClr val="tx1"/>
            </a:solidFill>
          </a:endParaRPr>
        </a:p>
      </dsp:txBody>
      <dsp:txXfrm>
        <a:off x="25390" y="843356"/>
        <a:ext cx="1177854" cy="689550"/>
      </dsp:txXfrm>
    </dsp:sp>
    <dsp:sp modelId="{57985D94-606D-4045-A418-912AE4F50077}">
      <dsp:nvSpPr>
        <dsp:cNvPr id="0" name=""/>
        <dsp:cNvSpPr/>
      </dsp:nvSpPr>
      <dsp:spPr>
        <a:xfrm>
          <a:off x="1346774"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1346774" y="1097307"/>
        <a:ext cx="181161" cy="181648"/>
      </dsp:txXfrm>
    </dsp:sp>
    <dsp:sp modelId="{F734D432-B06C-4400-934D-D3F0945A5C1E}">
      <dsp:nvSpPr>
        <dsp:cNvPr id="0" name=""/>
        <dsp:cNvSpPr/>
      </dsp:nvSpPr>
      <dsp:spPr>
        <a:xfrm>
          <a:off x="1713002" y="821903"/>
          <a:ext cx="1220760" cy="732456"/>
        </a:xfrm>
        <a:prstGeom prst="roundRect">
          <a:avLst>
            <a:gd name="adj" fmla="val 10000"/>
          </a:avLst>
        </a:prstGeom>
        <a:solidFill>
          <a:schemeClr val="accent1">
            <a:lumMod val="40000"/>
            <a:lumOff val="6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Aktivitas</a:t>
          </a:r>
          <a:endParaRPr lang="en-GB" sz="1300" kern="1200" dirty="0"/>
        </a:p>
      </dsp:txBody>
      <dsp:txXfrm>
        <a:off x="1734455" y="843356"/>
        <a:ext cx="1177854" cy="689550"/>
      </dsp:txXfrm>
    </dsp:sp>
    <dsp:sp modelId="{397C09F4-275D-4287-B184-4E7BE6C614DB}">
      <dsp:nvSpPr>
        <dsp:cNvPr id="0" name=""/>
        <dsp:cNvSpPr/>
      </dsp:nvSpPr>
      <dsp:spPr>
        <a:xfrm>
          <a:off x="3055839"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3055839" y="1097307"/>
        <a:ext cx="181161" cy="181648"/>
      </dsp:txXfrm>
    </dsp:sp>
    <dsp:sp modelId="{6EB5FA5F-3DFD-4BBE-965E-B78F2EFFD536}">
      <dsp:nvSpPr>
        <dsp:cNvPr id="0" name=""/>
        <dsp:cNvSpPr/>
      </dsp:nvSpPr>
      <dsp:spPr>
        <a:xfrm>
          <a:off x="3422067" y="821903"/>
          <a:ext cx="1220760" cy="732456"/>
        </a:xfrm>
        <a:prstGeom prst="roundRect">
          <a:avLst>
            <a:gd name="adj" fmla="val 10000"/>
          </a:avLst>
        </a:prstGeom>
        <a:solidFill>
          <a:schemeClr val="accent1">
            <a:lumMod val="40000"/>
            <a:lumOff val="6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Pendekatan</a:t>
          </a:r>
          <a:endParaRPr lang="en-GB" sz="1300" kern="1200" dirty="0"/>
        </a:p>
      </dsp:txBody>
      <dsp:txXfrm>
        <a:off x="3443520" y="843356"/>
        <a:ext cx="1177854" cy="689550"/>
      </dsp:txXfrm>
    </dsp:sp>
    <dsp:sp modelId="{8264ACD0-3F38-41FE-8D30-3C18C4A0160D}">
      <dsp:nvSpPr>
        <dsp:cNvPr id="0" name=""/>
        <dsp:cNvSpPr/>
      </dsp:nvSpPr>
      <dsp:spPr>
        <a:xfrm>
          <a:off x="4764904"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4764904" y="1097307"/>
        <a:ext cx="181161" cy="181648"/>
      </dsp:txXfrm>
    </dsp:sp>
    <dsp:sp modelId="{6BA4E33A-B637-4572-A8B7-7E0DA3972893}">
      <dsp:nvSpPr>
        <dsp:cNvPr id="0" name=""/>
        <dsp:cNvSpPr/>
      </dsp:nvSpPr>
      <dsp:spPr>
        <a:xfrm>
          <a:off x="5131132" y="821903"/>
          <a:ext cx="1220760" cy="732456"/>
        </a:xfrm>
        <a:prstGeom prst="roundRect">
          <a:avLst>
            <a:gd name="adj" fmla="val 10000"/>
          </a:avLst>
        </a:prstGeom>
        <a:solidFill>
          <a:schemeClr val="accent1">
            <a:lumMod val="40000"/>
            <a:lumOff val="6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Hasil Akhir</a:t>
          </a:r>
          <a:endParaRPr lang="en-GB" sz="1300" kern="1200" dirty="0"/>
        </a:p>
      </dsp:txBody>
      <dsp:txXfrm>
        <a:off x="5152585" y="843356"/>
        <a:ext cx="1177854" cy="689550"/>
      </dsp:txXfrm>
    </dsp:sp>
    <dsp:sp modelId="{FDD17A2A-B467-4E03-A2C0-2EED6E9C7FD1}">
      <dsp:nvSpPr>
        <dsp:cNvPr id="0" name=""/>
        <dsp:cNvSpPr/>
      </dsp:nvSpPr>
      <dsp:spPr>
        <a:xfrm>
          <a:off x="6473969"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6473969" y="1097307"/>
        <a:ext cx="181161" cy="181648"/>
      </dsp:txXfrm>
    </dsp:sp>
    <dsp:sp modelId="{B8ADF41E-429E-4566-8847-C4E9C501F8D0}">
      <dsp:nvSpPr>
        <dsp:cNvPr id="0" name=""/>
        <dsp:cNvSpPr/>
      </dsp:nvSpPr>
      <dsp:spPr>
        <a:xfrm>
          <a:off x="6840197" y="821903"/>
          <a:ext cx="1220760" cy="732456"/>
        </a:xfrm>
        <a:prstGeom prst="roundRect">
          <a:avLst>
            <a:gd name="adj" fmla="val 10000"/>
          </a:avLst>
        </a:prstGeom>
        <a:solidFill>
          <a:schemeClr val="accent1">
            <a:lumMod val="75000"/>
            <a:alpha val="5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Tujuan akhir/Visi</a:t>
          </a:r>
          <a:endParaRPr lang="en-GB" sz="1300" kern="1200" dirty="0"/>
        </a:p>
      </dsp:txBody>
      <dsp:txXfrm>
        <a:off x="6861650" y="843356"/>
        <a:ext cx="1177854" cy="68955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A3AC19-A53D-48AD-BFB1-1E93D9DA0C2E}">
      <dsp:nvSpPr>
        <dsp:cNvPr id="0" name=""/>
        <dsp:cNvSpPr/>
      </dsp:nvSpPr>
      <dsp:spPr>
        <a:xfrm>
          <a:off x="3937" y="821903"/>
          <a:ext cx="1220760" cy="732456"/>
        </a:xfrm>
        <a:prstGeom prst="roundRect">
          <a:avLst>
            <a:gd name="adj" fmla="val 10000"/>
          </a:avLst>
        </a:prstGeom>
        <a:no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solidFill>
                <a:schemeClr val="tx1"/>
              </a:solidFill>
            </a:rPr>
            <a:t>Perlengkapan</a:t>
          </a:r>
          <a:endParaRPr lang="en-GB" sz="1300" kern="1200" dirty="0">
            <a:solidFill>
              <a:schemeClr val="tx1"/>
            </a:solidFill>
          </a:endParaRPr>
        </a:p>
      </dsp:txBody>
      <dsp:txXfrm>
        <a:off x="25390" y="843356"/>
        <a:ext cx="1177854" cy="689550"/>
      </dsp:txXfrm>
    </dsp:sp>
    <dsp:sp modelId="{57985D94-606D-4045-A418-912AE4F50077}">
      <dsp:nvSpPr>
        <dsp:cNvPr id="0" name=""/>
        <dsp:cNvSpPr/>
      </dsp:nvSpPr>
      <dsp:spPr>
        <a:xfrm>
          <a:off x="1346774"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1346774" y="1097307"/>
        <a:ext cx="181161" cy="181648"/>
      </dsp:txXfrm>
    </dsp:sp>
    <dsp:sp modelId="{F734D432-B06C-4400-934D-D3F0945A5C1E}">
      <dsp:nvSpPr>
        <dsp:cNvPr id="0" name=""/>
        <dsp:cNvSpPr/>
      </dsp:nvSpPr>
      <dsp:spPr>
        <a:xfrm>
          <a:off x="1713002" y="821903"/>
          <a:ext cx="1220760" cy="732456"/>
        </a:xfrm>
        <a:prstGeom prst="roundRect">
          <a:avLst>
            <a:gd name="adj" fmla="val 10000"/>
          </a:avLst>
        </a:prstGeom>
        <a:no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Aktivitas</a:t>
          </a:r>
          <a:endParaRPr lang="en-GB" sz="1300" kern="1200" dirty="0"/>
        </a:p>
      </dsp:txBody>
      <dsp:txXfrm>
        <a:off x="1734455" y="843356"/>
        <a:ext cx="1177854" cy="689550"/>
      </dsp:txXfrm>
    </dsp:sp>
    <dsp:sp modelId="{397C09F4-275D-4287-B184-4E7BE6C614DB}">
      <dsp:nvSpPr>
        <dsp:cNvPr id="0" name=""/>
        <dsp:cNvSpPr/>
      </dsp:nvSpPr>
      <dsp:spPr>
        <a:xfrm>
          <a:off x="3055839"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3055839" y="1097307"/>
        <a:ext cx="181161" cy="181648"/>
      </dsp:txXfrm>
    </dsp:sp>
    <dsp:sp modelId="{6EB5FA5F-3DFD-4BBE-965E-B78F2EFFD536}">
      <dsp:nvSpPr>
        <dsp:cNvPr id="0" name=""/>
        <dsp:cNvSpPr/>
      </dsp:nvSpPr>
      <dsp:spPr>
        <a:xfrm>
          <a:off x="3422067" y="821903"/>
          <a:ext cx="1220760" cy="732456"/>
        </a:xfrm>
        <a:prstGeom prst="roundRect">
          <a:avLst>
            <a:gd name="adj" fmla="val 10000"/>
          </a:avLst>
        </a:prstGeom>
        <a:no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Pendekatan</a:t>
          </a:r>
          <a:endParaRPr lang="en-GB" sz="1300" kern="1200" dirty="0"/>
        </a:p>
      </dsp:txBody>
      <dsp:txXfrm>
        <a:off x="3443520" y="843356"/>
        <a:ext cx="1177854" cy="689550"/>
      </dsp:txXfrm>
    </dsp:sp>
    <dsp:sp modelId="{8264ACD0-3F38-41FE-8D30-3C18C4A0160D}">
      <dsp:nvSpPr>
        <dsp:cNvPr id="0" name=""/>
        <dsp:cNvSpPr/>
      </dsp:nvSpPr>
      <dsp:spPr>
        <a:xfrm>
          <a:off x="4764904"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4764904" y="1097307"/>
        <a:ext cx="181161" cy="181648"/>
      </dsp:txXfrm>
    </dsp:sp>
    <dsp:sp modelId="{6BA4E33A-B637-4572-A8B7-7E0DA3972893}">
      <dsp:nvSpPr>
        <dsp:cNvPr id="0" name=""/>
        <dsp:cNvSpPr/>
      </dsp:nvSpPr>
      <dsp:spPr>
        <a:xfrm>
          <a:off x="5131132" y="821903"/>
          <a:ext cx="1220760" cy="732456"/>
        </a:xfrm>
        <a:prstGeom prst="roundRect">
          <a:avLst>
            <a:gd name="adj" fmla="val 10000"/>
          </a:avLst>
        </a:prstGeom>
        <a:no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Hasil Akhir</a:t>
          </a:r>
          <a:endParaRPr lang="en-GB" sz="1300" kern="1200" dirty="0"/>
        </a:p>
      </dsp:txBody>
      <dsp:txXfrm>
        <a:off x="5152585" y="843356"/>
        <a:ext cx="1177854" cy="689550"/>
      </dsp:txXfrm>
    </dsp:sp>
    <dsp:sp modelId="{FDD17A2A-B467-4E03-A2C0-2EED6E9C7FD1}">
      <dsp:nvSpPr>
        <dsp:cNvPr id="0" name=""/>
        <dsp:cNvSpPr/>
      </dsp:nvSpPr>
      <dsp:spPr>
        <a:xfrm>
          <a:off x="6473969"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6473969" y="1097307"/>
        <a:ext cx="181161" cy="181648"/>
      </dsp:txXfrm>
    </dsp:sp>
    <dsp:sp modelId="{B8ADF41E-429E-4566-8847-C4E9C501F8D0}">
      <dsp:nvSpPr>
        <dsp:cNvPr id="0" name=""/>
        <dsp:cNvSpPr/>
      </dsp:nvSpPr>
      <dsp:spPr>
        <a:xfrm>
          <a:off x="6840197" y="821903"/>
          <a:ext cx="1220760" cy="732456"/>
        </a:xfrm>
        <a:prstGeom prst="roundRect">
          <a:avLst>
            <a:gd name="adj" fmla="val 10000"/>
          </a:avLst>
        </a:prstGeom>
        <a:no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Tujuan akhir/Visi</a:t>
          </a:r>
          <a:endParaRPr lang="en-GB" sz="1300" kern="1200" dirty="0"/>
        </a:p>
      </dsp:txBody>
      <dsp:txXfrm>
        <a:off x="6861650" y="843356"/>
        <a:ext cx="1177854" cy="689550"/>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41ED62-72BC-4981-A38C-3AA04C52606A}">
      <dsp:nvSpPr>
        <dsp:cNvPr id="0" name=""/>
        <dsp:cNvSpPr/>
      </dsp:nvSpPr>
      <dsp:spPr>
        <a:xfrm>
          <a:off x="2101" y="304125"/>
          <a:ext cx="1572708" cy="393177"/>
        </a:xfrm>
        <a:prstGeom prst="roundRect">
          <a:avLst>
            <a:gd name="adj" fmla="val 10000"/>
          </a:avLst>
        </a:prstGeom>
        <a:solidFill>
          <a:schemeClr val="accent4">
            <a:lumMod val="40000"/>
            <a:lumOff val="6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GB" sz="2100" kern="1200" dirty="0" smtClean="0"/>
            <a:t>Resources</a:t>
          </a:r>
          <a:endParaRPr lang="en-GB" sz="2100" kern="1200" dirty="0"/>
        </a:p>
      </dsp:txBody>
      <dsp:txXfrm>
        <a:off x="13617" y="315641"/>
        <a:ext cx="1549676" cy="370145"/>
      </dsp:txXfrm>
    </dsp:sp>
    <dsp:sp modelId="{7F8F58D1-3ABA-4511-844D-E22AC3F384C6}">
      <dsp:nvSpPr>
        <dsp:cNvPr id="0" name=""/>
        <dsp:cNvSpPr/>
      </dsp:nvSpPr>
      <dsp:spPr>
        <a:xfrm rot="5400000">
          <a:off x="754052" y="731705"/>
          <a:ext cx="68806" cy="6880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793A141-3D34-43C0-BBF3-9FF868D79F58}">
      <dsp:nvSpPr>
        <dsp:cNvPr id="0" name=""/>
        <dsp:cNvSpPr/>
      </dsp:nvSpPr>
      <dsp:spPr>
        <a:xfrm>
          <a:off x="2101" y="834914"/>
          <a:ext cx="1572708" cy="393177"/>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smtClean="0"/>
            <a:t>Educators to write and deliver talks. </a:t>
          </a:r>
          <a:endParaRPr lang="en-GB" sz="600" kern="1200" dirty="0"/>
        </a:p>
      </dsp:txBody>
      <dsp:txXfrm>
        <a:off x="13617" y="846430"/>
        <a:ext cx="1549676" cy="370145"/>
      </dsp:txXfrm>
    </dsp:sp>
    <dsp:sp modelId="{5B101997-091D-402E-AF1A-AF4390DA598B}">
      <dsp:nvSpPr>
        <dsp:cNvPr id="0" name=""/>
        <dsp:cNvSpPr/>
      </dsp:nvSpPr>
      <dsp:spPr>
        <a:xfrm rot="5400000">
          <a:off x="754052" y="1262494"/>
          <a:ext cx="68806" cy="6880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E183EF6-F04F-4814-8F7B-4DA3C79976D4}">
      <dsp:nvSpPr>
        <dsp:cNvPr id="0" name=""/>
        <dsp:cNvSpPr/>
      </dsp:nvSpPr>
      <dsp:spPr>
        <a:xfrm>
          <a:off x="2101" y="1365703"/>
          <a:ext cx="1572708" cy="393177"/>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smtClean="0"/>
            <a:t>Sound system for talks. </a:t>
          </a:r>
          <a:endParaRPr lang="en-GB" sz="600" kern="1200" dirty="0"/>
        </a:p>
      </dsp:txBody>
      <dsp:txXfrm>
        <a:off x="13617" y="1377219"/>
        <a:ext cx="1549676" cy="370145"/>
      </dsp:txXfrm>
    </dsp:sp>
    <dsp:sp modelId="{23BC53C4-A9C6-41EA-8AFB-ADE372CB934B}">
      <dsp:nvSpPr>
        <dsp:cNvPr id="0" name=""/>
        <dsp:cNvSpPr/>
      </dsp:nvSpPr>
      <dsp:spPr>
        <a:xfrm rot="5400000">
          <a:off x="754052" y="1793283"/>
          <a:ext cx="68806" cy="6880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AB4CBE1-CA86-4999-993D-5253F48DC7C0}">
      <dsp:nvSpPr>
        <dsp:cNvPr id="0" name=""/>
        <dsp:cNvSpPr/>
      </dsp:nvSpPr>
      <dsp:spPr>
        <a:xfrm>
          <a:off x="2101" y="1896492"/>
          <a:ext cx="1572708" cy="393177"/>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smtClean="0"/>
            <a:t>Up to date information about ABB.</a:t>
          </a:r>
          <a:endParaRPr lang="en-GB" sz="600" kern="1200" dirty="0"/>
        </a:p>
      </dsp:txBody>
      <dsp:txXfrm>
        <a:off x="13617" y="1908008"/>
        <a:ext cx="1549676" cy="370145"/>
      </dsp:txXfrm>
    </dsp:sp>
    <dsp:sp modelId="{5332595A-9C8D-40BA-A1D5-7624DD793C57}">
      <dsp:nvSpPr>
        <dsp:cNvPr id="0" name=""/>
        <dsp:cNvSpPr/>
      </dsp:nvSpPr>
      <dsp:spPr>
        <a:xfrm rot="5400000">
          <a:off x="754052" y="2324073"/>
          <a:ext cx="68806" cy="6880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A0C527D-03C7-4BB6-B035-629FB87384A0}">
      <dsp:nvSpPr>
        <dsp:cNvPr id="0" name=""/>
        <dsp:cNvSpPr/>
      </dsp:nvSpPr>
      <dsp:spPr>
        <a:xfrm>
          <a:off x="2101" y="2427282"/>
          <a:ext cx="1572708" cy="393177"/>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smtClean="0"/>
            <a:t>Good imagery of ABB (for signs and resources)</a:t>
          </a:r>
          <a:endParaRPr lang="en-GB" sz="600" kern="1200" dirty="0"/>
        </a:p>
      </dsp:txBody>
      <dsp:txXfrm>
        <a:off x="13617" y="2438798"/>
        <a:ext cx="1549676" cy="370145"/>
      </dsp:txXfrm>
    </dsp:sp>
    <dsp:sp modelId="{A97B9E1A-8551-4901-89A7-6B439BF95E87}">
      <dsp:nvSpPr>
        <dsp:cNvPr id="0" name=""/>
        <dsp:cNvSpPr/>
      </dsp:nvSpPr>
      <dsp:spPr>
        <a:xfrm rot="5400000">
          <a:off x="754052" y="2854862"/>
          <a:ext cx="68806" cy="6880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678CB3B-2968-4AE5-9963-3092D2AE5DD8}">
      <dsp:nvSpPr>
        <dsp:cNvPr id="0" name=""/>
        <dsp:cNvSpPr/>
      </dsp:nvSpPr>
      <dsp:spPr>
        <a:xfrm>
          <a:off x="2101" y="2958071"/>
          <a:ext cx="1572708" cy="393177"/>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smtClean="0"/>
            <a:t>Photography experts to lead workshops. </a:t>
          </a:r>
          <a:endParaRPr lang="en-GB" sz="600" kern="1200" dirty="0"/>
        </a:p>
      </dsp:txBody>
      <dsp:txXfrm>
        <a:off x="13617" y="2969587"/>
        <a:ext cx="1549676" cy="370145"/>
      </dsp:txXfrm>
    </dsp:sp>
    <dsp:sp modelId="{769D90E3-7251-4B3D-9A36-6982626FE229}">
      <dsp:nvSpPr>
        <dsp:cNvPr id="0" name=""/>
        <dsp:cNvSpPr/>
      </dsp:nvSpPr>
      <dsp:spPr>
        <a:xfrm rot="5400000">
          <a:off x="754052" y="3385651"/>
          <a:ext cx="68806" cy="6880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0DE254A-EB78-4509-B5D2-0B4D85B29C0F}">
      <dsp:nvSpPr>
        <dsp:cNvPr id="0" name=""/>
        <dsp:cNvSpPr/>
      </dsp:nvSpPr>
      <dsp:spPr>
        <a:xfrm>
          <a:off x="2101" y="3488860"/>
          <a:ext cx="1572708" cy="393177"/>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smtClean="0"/>
            <a:t>Space for signage – fences to attach them to.</a:t>
          </a:r>
          <a:endParaRPr lang="en-GB" sz="600" kern="1200" dirty="0"/>
        </a:p>
      </dsp:txBody>
      <dsp:txXfrm>
        <a:off x="13617" y="3500376"/>
        <a:ext cx="1549676" cy="370145"/>
      </dsp:txXfrm>
    </dsp:sp>
    <dsp:sp modelId="{97675DF6-42B2-4E0E-B273-46960A074DAB}">
      <dsp:nvSpPr>
        <dsp:cNvPr id="0" name=""/>
        <dsp:cNvSpPr/>
      </dsp:nvSpPr>
      <dsp:spPr>
        <a:xfrm rot="5400000">
          <a:off x="754052" y="3916440"/>
          <a:ext cx="68806" cy="6880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791917D-1F7B-41EF-9CF8-4486E32F3556}">
      <dsp:nvSpPr>
        <dsp:cNvPr id="0" name=""/>
        <dsp:cNvSpPr/>
      </dsp:nvSpPr>
      <dsp:spPr>
        <a:xfrm>
          <a:off x="2101" y="4019649"/>
          <a:ext cx="1572708" cy="393177"/>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smtClean="0"/>
            <a:t>Robust materials for signage. </a:t>
          </a:r>
          <a:endParaRPr lang="en-GB" sz="600" kern="1200" dirty="0"/>
        </a:p>
      </dsp:txBody>
      <dsp:txXfrm>
        <a:off x="13617" y="4031165"/>
        <a:ext cx="1549676" cy="370145"/>
      </dsp:txXfrm>
    </dsp:sp>
    <dsp:sp modelId="{074F46B3-5300-42AD-BAEA-A456D7A26AAA}">
      <dsp:nvSpPr>
        <dsp:cNvPr id="0" name=""/>
        <dsp:cNvSpPr/>
      </dsp:nvSpPr>
      <dsp:spPr>
        <a:xfrm rot="5400000">
          <a:off x="754052" y="4447230"/>
          <a:ext cx="68806" cy="6880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837BBC1-9F69-480D-970B-330F6109392D}">
      <dsp:nvSpPr>
        <dsp:cNvPr id="0" name=""/>
        <dsp:cNvSpPr/>
      </dsp:nvSpPr>
      <dsp:spPr>
        <a:xfrm>
          <a:off x="2101" y="4550439"/>
          <a:ext cx="1572708" cy="393177"/>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smtClean="0"/>
            <a:t>Enclosures with good viewing of animals in close to natural habitat. </a:t>
          </a:r>
          <a:endParaRPr lang="en-GB" sz="600" kern="1200" dirty="0"/>
        </a:p>
      </dsp:txBody>
      <dsp:txXfrm>
        <a:off x="13617" y="4561955"/>
        <a:ext cx="1549676" cy="370145"/>
      </dsp:txXfrm>
    </dsp:sp>
    <dsp:sp modelId="{868D06C6-281B-4FBC-9B4F-6121CDB57AEC}">
      <dsp:nvSpPr>
        <dsp:cNvPr id="0" name=""/>
        <dsp:cNvSpPr/>
      </dsp:nvSpPr>
      <dsp:spPr>
        <a:xfrm rot="5400000">
          <a:off x="754052" y="4978019"/>
          <a:ext cx="68806" cy="6880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FC89915-F873-4792-981D-6C2B9F7F4B86}">
      <dsp:nvSpPr>
        <dsp:cNvPr id="0" name=""/>
        <dsp:cNvSpPr/>
      </dsp:nvSpPr>
      <dsp:spPr>
        <a:xfrm>
          <a:off x="2101" y="5081228"/>
          <a:ext cx="1572708" cy="393177"/>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smtClean="0"/>
            <a:t>Budget for staff and materials.</a:t>
          </a:r>
          <a:endParaRPr lang="en-GB" sz="600" kern="1200" dirty="0"/>
        </a:p>
      </dsp:txBody>
      <dsp:txXfrm>
        <a:off x="13617" y="5092744"/>
        <a:ext cx="1549676" cy="370145"/>
      </dsp:txXfrm>
    </dsp:sp>
    <dsp:sp modelId="{77290216-03F1-4736-8E07-71ACEF833CE0}">
      <dsp:nvSpPr>
        <dsp:cNvPr id="0" name=""/>
        <dsp:cNvSpPr/>
      </dsp:nvSpPr>
      <dsp:spPr>
        <a:xfrm rot="5400000">
          <a:off x="754052" y="5508808"/>
          <a:ext cx="68806" cy="6880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D23CB14-140B-4903-872B-FD5E927A5C78}">
      <dsp:nvSpPr>
        <dsp:cNvPr id="0" name=""/>
        <dsp:cNvSpPr/>
      </dsp:nvSpPr>
      <dsp:spPr>
        <a:xfrm>
          <a:off x="2101" y="5612017"/>
          <a:ext cx="1572708" cy="393177"/>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smtClean="0"/>
            <a:t>Maintenance for signage. </a:t>
          </a:r>
          <a:endParaRPr lang="en-GB" sz="600" kern="1200" dirty="0"/>
        </a:p>
      </dsp:txBody>
      <dsp:txXfrm>
        <a:off x="13617" y="5623533"/>
        <a:ext cx="1549676" cy="370145"/>
      </dsp:txXfrm>
    </dsp:sp>
    <dsp:sp modelId="{3F3F6F19-C793-4A95-85D2-08BAF7C39D7F}">
      <dsp:nvSpPr>
        <dsp:cNvPr id="0" name=""/>
        <dsp:cNvSpPr/>
      </dsp:nvSpPr>
      <dsp:spPr>
        <a:xfrm>
          <a:off x="1794989" y="304125"/>
          <a:ext cx="1572708" cy="393177"/>
        </a:xfrm>
        <a:prstGeom prst="roundRect">
          <a:avLst>
            <a:gd name="adj" fmla="val 10000"/>
          </a:avLst>
        </a:prstGeom>
        <a:solidFill>
          <a:schemeClr val="accent4">
            <a:lumMod val="40000"/>
            <a:lumOff val="6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GB" sz="2100" kern="1200" dirty="0" smtClean="0"/>
            <a:t>Activities</a:t>
          </a:r>
          <a:endParaRPr lang="en-GB" sz="2100" kern="1200" dirty="0"/>
        </a:p>
      </dsp:txBody>
      <dsp:txXfrm>
        <a:off x="1806505" y="315641"/>
        <a:ext cx="1549676" cy="370145"/>
      </dsp:txXfrm>
    </dsp:sp>
    <dsp:sp modelId="{49AC9581-B424-4378-9E99-26EAA0FDAB19}">
      <dsp:nvSpPr>
        <dsp:cNvPr id="0" name=""/>
        <dsp:cNvSpPr/>
      </dsp:nvSpPr>
      <dsp:spPr>
        <a:xfrm rot="5400000">
          <a:off x="2546940" y="731705"/>
          <a:ext cx="68806" cy="6880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7A454A9-47B4-481A-9E35-AD53A7302C6A}">
      <dsp:nvSpPr>
        <dsp:cNvPr id="0" name=""/>
        <dsp:cNvSpPr/>
      </dsp:nvSpPr>
      <dsp:spPr>
        <a:xfrm>
          <a:off x="1794989" y="834914"/>
          <a:ext cx="1572708" cy="393177"/>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smtClean="0"/>
            <a:t>Talks at ABB enclosures.</a:t>
          </a:r>
          <a:endParaRPr lang="en-GB" sz="600" kern="1200" dirty="0"/>
        </a:p>
      </dsp:txBody>
      <dsp:txXfrm>
        <a:off x="1806505" y="846430"/>
        <a:ext cx="1549676" cy="370145"/>
      </dsp:txXfrm>
    </dsp:sp>
    <dsp:sp modelId="{59E06E6A-1ED8-43EB-9987-978B83B1A03B}">
      <dsp:nvSpPr>
        <dsp:cNvPr id="0" name=""/>
        <dsp:cNvSpPr/>
      </dsp:nvSpPr>
      <dsp:spPr>
        <a:xfrm rot="5400000">
          <a:off x="2546940" y="1262494"/>
          <a:ext cx="68806" cy="6880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255A01A-3155-4BED-BC82-446177CAC1F7}">
      <dsp:nvSpPr>
        <dsp:cNvPr id="0" name=""/>
        <dsp:cNvSpPr/>
      </dsp:nvSpPr>
      <dsp:spPr>
        <a:xfrm>
          <a:off x="1794989" y="1365703"/>
          <a:ext cx="1572708" cy="393177"/>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smtClean="0"/>
            <a:t>Signage about the GSMP at locations where people can also connect with the species.</a:t>
          </a:r>
          <a:endParaRPr lang="en-GB" sz="600" kern="1200" dirty="0"/>
        </a:p>
      </dsp:txBody>
      <dsp:txXfrm>
        <a:off x="1806505" y="1377219"/>
        <a:ext cx="1549676" cy="370145"/>
      </dsp:txXfrm>
    </dsp:sp>
    <dsp:sp modelId="{2D0E06C1-5A16-4DC6-9799-DBAB7CBD07DD}">
      <dsp:nvSpPr>
        <dsp:cNvPr id="0" name=""/>
        <dsp:cNvSpPr/>
      </dsp:nvSpPr>
      <dsp:spPr>
        <a:xfrm rot="5400000">
          <a:off x="2546940" y="1793283"/>
          <a:ext cx="68806" cy="6880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CBF85A9-FFD7-4267-AE51-70BA3408F2F0}">
      <dsp:nvSpPr>
        <dsp:cNvPr id="0" name=""/>
        <dsp:cNvSpPr/>
      </dsp:nvSpPr>
      <dsp:spPr>
        <a:xfrm>
          <a:off x="1794989" y="1896492"/>
          <a:ext cx="1572708" cy="393177"/>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smtClean="0"/>
            <a:t>Signage about the species and the threats they face in the wild at ABB enclosures.</a:t>
          </a:r>
          <a:endParaRPr lang="en-GB" sz="600" kern="1200" dirty="0"/>
        </a:p>
      </dsp:txBody>
      <dsp:txXfrm>
        <a:off x="1806505" y="1908008"/>
        <a:ext cx="1549676" cy="370145"/>
      </dsp:txXfrm>
    </dsp:sp>
    <dsp:sp modelId="{FE5BB585-9875-436A-844A-E0D4D9C6ECBA}">
      <dsp:nvSpPr>
        <dsp:cNvPr id="0" name=""/>
        <dsp:cNvSpPr/>
      </dsp:nvSpPr>
      <dsp:spPr>
        <a:xfrm rot="5400000">
          <a:off x="2546940" y="2324073"/>
          <a:ext cx="68806" cy="6880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9E7239A-43B8-4A11-A09F-1BD40C45998F}">
      <dsp:nvSpPr>
        <dsp:cNvPr id="0" name=""/>
        <dsp:cNvSpPr/>
      </dsp:nvSpPr>
      <dsp:spPr>
        <a:xfrm>
          <a:off x="1794989" y="2427282"/>
          <a:ext cx="1572708" cy="393177"/>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smtClean="0"/>
            <a:t>Touch tables led by staff with games to get visitors involved. </a:t>
          </a:r>
          <a:endParaRPr lang="en-GB" sz="600" kern="1200" dirty="0"/>
        </a:p>
      </dsp:txBody>
      <dsp:txXfrm>
        <a:off x="1806505" y="2438798"/>
        <a:ext cx="1549676" cy="370145"/>
      </dsp:txXfrm>
    </dsp:sp>
    <dsp:sp modelId="{912B8C81-B6AB-4883-A0C3-1B66D9757147}">
      <dsp:nvSpPr>
        <dsp:cNvPr id="0" name=""/>
        <dsp:cNvSpPr/>
      </dsp:nvSpPr>
      <dsp:spPr>
        <a:xfrm rot="5400000">
          <a:off x="2546940" y="2854862"/>
          <a:ext cx="68806" cy="6880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699B261-CD07-4152-9190-6CB353790D81}">
      <dsp:nvSpPr>
        <dsp:cNvPr id="0" name=""/>
        <dsp:cNvSpPr/>
      </dsp:nvSpPr>
      <dsp:spPr>
        <a:xfrm>
          <a:off x="1794989" y="2958071"/>
          <a:ext cx="1572708" cy="393177"/>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smtClean="0"/>
            <a:t>Selfie point including a key message about the conservation of ABB.</a:t>
          </a:r>
          <a:endParaRPr lang="en-GB" sz="600" kern="1200" dirty="0"/>
        </a:p>
      </dsp:txBody>
      <dsp:txXfrm>
        <a:off x="1806505" y="2969587"/>
        <a:ext cx="1549676" cy="370145"/>
      </dsp:txXfrm>
    </dsp:sp>
    <dsp:sp modelId="{01F7AAE1-9916-4848-9A19-D77F646F7527}">
      <dsp:nvSpPr>
        <dsp:cNvPr id="0" name=""/>
        <dsp:cNvSpPr/>
      </dsp:nvSpPr>
      <dsp:spPr>
        <a:xfrm rot="5400000">
          <a:off x="2546940" y="3385651"/>
          <a:ext cx="68806" cy="6880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F0B8341-0F1A-4C26-9832-EFDAA7C05BE0}">
      <dsp:nvSpPr>
        <dsp:cNvPr id="0" name=""/>
        <dsp:cNvSpPr/>
      </dsp:nvSpPr>
      <dsp:spPr>
        <a:xfrm>
          <a:off x="1794989" y="3488860"/>
          <a:ext cx="1572708" cy="393177"/>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smtClean="0"/>
            <a:t>Photography workshop.</a:t>
          </a:r>
          <a:endParaRPr lang="en-GB" sz="600" kern="1200" dirty="0"/>
        </a:p>
      </dsp:txBody>
      <dsp:txXfrm>
        <a:off x="1806505" y="3500376"/>
        <a:ext cx="1549676" cy="370145"/>
      </dsp:txXfrm>
    </dsp:sp>
    <dsp:sp modelId="{EA4A5577-68DE-4BD3-AFDF-5029F5786B34}">
      <dsp:nvSpPr>
        <dsp:cNvPr id="0" name=""/>
        <dsp:cNvSpPr/>
      </dsp:nvSpPr>
      <dsp:spPr>
        <a:xfrm>
          <a:off x="3587877" y="304125"/>
          <a:ext cx="1572708" cy="393177"/>
        </a:xfrm>
        <a:prstGeom prst="roundRect">
          <a:avLst>
            <a:gd name="adj" fmla="val 10000"/>
          </a:avLst>
        </a:prstGeom>
        <a:solidFill>
          <a:schemeClr val="accent4">
            <a:lumMod val="40000"/>
            <a:lumOff val="6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GB" sz="2100" kern="1200" dirty="0" smtClean="0"/>
            <a:t>Approaches</a:t>
          </a:r>
          <a:endParaRPr lang="en-GB" sz="2100" kern="1200" dirty="0"/>
        </a:p>
      </dsp:txBody>
      <dsp:txXfrm>
        <a:off x="3599393" y="315641"/>
        <a:ext cx="1549676" cy="370145"/>
      </dsp:txXfrm>
    </dsp:sp>
    <dsp:sp modelId="{261EF7D3-77D6-419C-BD5C-82A800AC53A7}">
      <dsp:nvSpPr>
        <dsp:cNvPr id="0" name=""/>
        <dsp:cNvSpPr/>
      </dsp:nvSpPr>
      <dsp:spPr>
        <a:xfrm rot="5400000">
          <a:off x="4339828" y="731705"/>
          <a:ext cx="68806" cy="6880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C964019-D0ED-4609-B247-A8AD6918B7C7}">
      <dsp:nvSpPr>
        <dsp:cNvPr id="0" name=""/>
        <dsp:cNvSpPr/>
      </dsp:nvSpPr>
      <dsp:spPr>
        <a:xfrm>
          <a:off x="3587877" y="834914"/>
          <a:ext cx="1572708" cy="393177"/>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smtClean="0"/>
            <a:t>Create opportunities for visitors to share their knowledge with each other and with their friends and family.</a:t>
          </a:r>
          <a:endParaRPr lang="en-GB" sz="600" kern="1200" dirty="0"/>
        </a:p>
      </dsp:txBody>
      <dsp:txXfrm>
        <a:off x="3599393" y="846430"/>
        <a:ext cx="1549676" cy="370145"/>
      </dsp:txXfrm>
    </dsp:sp>
    <dsp:sp modelId="{1A5552B9-7FC2-492A-8E1A-5E432AAF8775}">
      <dsp:nvSpPr>
        <dsp:cNvPr id="0" name=""/>
        <dsp:cNvSpPr/>
      </dsp:nvSpPr>
      <dsp:spPr>
        <a:xfrm rot="5400000">
          <a:off x="4339828" y="1262494"/>
          <a:ext cx="68806" cy="6880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494D9D5-A872-4414-8F2C-85F5537701B2}">
      <dsp:nvSpPr>
        <dsp:cNvPr id="0" name=""/>
        <dsp:cNvSpPr/>
      </dsp:nvSpPr>
      <dsp:spPr>
        <a:xfrm>
          <a:off x="3587877" y="1365703"/>
          <a:ext cx="1572708" cy="393177"/>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smtClean="0"/>
            <a:t>Encourage visitors to look at and notice amazing features (adaptations) of ABB.</a:t>
          </a:r>
          <a:endParaRPr lang="en-GB" sz="600" kern="1200" dirty="0"/>
        </a:p>
      </dsp:txBody>
      <dsp:txXfrm>
        <a:off x="3599393" y="1377219"/>
        <a:ext cx="1549676" cy="370145"/>
      </dsp:txXfrm>
    </dsp:sp>
    <dsp:sp modelId="{20F6B0B3-779D-4E7B-8937-5F9DAD5B59C7}">
      <dsp:nvSpPr>
        <dsp:cNvPr id="0" name=""/>
        <dsp:cNvSpPr/>
      </dsp:nvSpPr>
      <dsp:spPr>
        <a:xfrm rot="5400000">
          <a:off x="4339828" y="1793283"/>
          <a:ext cx="68806" cy="6880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2431A9A-2BEB-4796-AD87-4816BB38CF71}">
      <dsp:nvSpPr>
        <dsp:cNvPr id="0" name=""/>
        <dsp:cNvSpPr/>
      </dsp:nvSpPr>
      <dsp:spPr>
        <a:xfrm>
          <a:off x="3587877" y="1896492"/>
          <a:ext cx="1572708" cy="393177"/>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smtClean="0"/>
            <a:t>Adapt content for different types of zoo visitor – fun and social, learning focused, different ages.</a:t>
          </a:r>
          <a:endParaRPr lang="en-GB" sz="600" kern="1200" dirty="0"/>
        </a:p>
      </dsp:txBody>
      <dsp:txXfrm>
        <a:off x="3599393" y="1908008"/>
        <a:ext cx="1549676" cy="370145"/>
      </dsp:txXfrm>
    </dsp:sp>
    <dsp:sp modelId="{DE8F5C02-CA17-46F4-BCEE-14B0E425844D}">
      <dsp:nvSpPr>
        <dsp:cNvPr id="0" name=""/>
        <dsp:cNvSpPr/>
      </dsp:nvSpPr>
      <dsp:spPr>
        <a:xfrm rot="5400000">
          <a:off x="4339828" y="2324073"/>
          <a:ext cx="68806" cy="6880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340F79-8982-4E4D-A2E7-5DF28355152D}">
      <dsp:nvSpPr>
        <dsp:cNvPr id="0" name=""/>
        <dsp:cNvSpPr/>
      </dsp:nvSpPr>
      <dsp:spPr>
        <a:xfrm>
          <a:off x="3587877" y="2427282"/>
          <a:ext cx="1572708" cy="393177"/>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smtClean="0"/>
            <a:t>Use creative ways to encourage people to look at animals.</a:t>
          </a:r>
          <a:endParaRPr lang="en-GB" sz="600" kern="1200" dirty="0"/>
        </a:p>
      </dsp:txBody>
      <dsp:txXfrm>
        <a:off x="3599393" y="2438798"/>
        <a:ext cx="1549676" cy="370145"/>
      </dsp:txXfrm>
    </dsp:sp>
    <dsp:sp modelId="{3E71FAB2-8AE2-45C6-9DC4-9BA6947EF0E5}">
      <dsp:nvSpPr>
        <dsp:cNvPr id="0" name=""/>
        <dsp:cNvSpPr/>
      </dsp:nvSpPr>
      <dsp:spPr>
        <a:xfrm rot="5400000">
          <a:off x="4339828" y="2854862"/>
          <a:ext cx="68806" cy="6880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2066C12-6538-4A65-8EB6-919F3309BC6C}">
      <dsp:nvSpPr>
        <dsp:cNvPr id="0" name=""/>
        <dsp:cNvSpPr/>
      </dsp:nvSpPr>
      <dsp:spPr>
        <a:xfrm>
          <a:off x="3587877" y="2958071"/>
          <a:ext cx="1572708" cy="393177"/>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smtClean="0"/>
            <a:t>Ensure visitors are comfortable (</a:t>
          </a:r>
          <a:r>
            <a:rPr lang="en-GB" sz="600" kern="1200" dirty="0" err="1" smtClean="0"/>
            <a:t>eg</a:t>
          </a:r>
          <a:r>
            <a:rPr lang="en-GB" sz="600" kern="1200" dirty="0" smtClean="0"/>
            <a:t>. can sit) during longer activities. </a:t>
          </a:r>
          <a:endParaRPr lang="en-GB" sz="600" kern="1200" dirty="0"/>
        </a:p>
      </dsp:txBody>
      <dsp:txXfrm>
        <a:off x="3599393" y="2969587"/>
        <a:ext cx="1549676" cy="370145"/>
      </dsp:txXfrm>
    </dsp:sp>
    <dsp:sp modelId="{263A450A-DFE9-4F06-BC17-3664AF091D71}">
      <dsp:nvSpPr>
        <dsp:cNvPr id="0" name=""/>
        <dsp:cNvSpPr/>
      </dsp:nvSpPr>
      <dsp:spPr>
        <a:xfrm>
          <a:off x="5380765" y="304125"/>
          <a:ext cx="1572708" cy="393177"/>
        </a:xfrm>
        <a:prstGeom prst="roundRect">
          <a:avLst>
            <a:gd name="adj" fmla="val 10000"/>
          </a:avLst>
        </a:prstGeom>
        <a:solidFill>
          <a:schemeClr val="accent4">
            <a:lumMod val="40000"/>
            <a:lumOff val="6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GB" sz="2100" kern="1200" dirty="0" smtClean="0"/>
            <a:t>Outcomes</a:t>
          </a:r>
          <a:endParaRPr lang="en-GB" sz="2100" kern="1200" dirty="0"/>
        </a:p>
      </dsp:txBody>
      <dsp:txXfrm>
        <a:off x="5392281" y="315641"/>
        <a:ext cx="1549676" cy="370145"/>
      </dsp:txXfrm>
    </dsp:sp>
    <dsp:sp modelId="{1C5B90FB-90B0-4F06-80A2-AC29FD2D0688}">
      <dsp:nvSpPr>
        <dsp:cNvPr id="0" name=""/>
        <dsp:cNvSpPr/>
      </dsp:nvSpPr>
      <dsp:spPr>
        <a:xfrm rot="5400000">
          <a:off x="6132717" y="731705"/>
          <a:ext cx="68806" cy="6880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06EB998-BCE8-4F8F-B005-32DD55A149E4}">
      <dsp:nvSpPr>
        <dsp:cNvPr id="0" name=""/>
        <dsp:cNvSpPr/>
      </dsp:nvSpPr>
      <dsp:spPr>
        <a:xfrm>
          <a:off x="5380765" y="834914"/>
          <a:ext cx="1572708" cy="393177"/>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smtClean="0"/>
            <a:t>Zoo visitors have increased knowledge about ABB and how to mitigate the threats they face in the wild.</a:t>
          </a:r>
          <a:endParaRPr lang="en-GB" sz="600" kern="1200" dirty="0"/>
        </a:p>
      </dsp:txBody>
      <dsp:txXfrm>
        <a:off x="5392281" y="846430"/>
        <a:ext cx="1549676" cy="370145"/>
      </dsp:txXfrm>
    </dsp:sp>
    <dsp:sp modelId="{24D27191-FBF6-441F-A10E-E8A0492C2BE2}">
      <dsp:nvSpPr>
        <dsp:cNvPr id="0" name=""/>
        <dsp:cNvSpPr/>
      </dsp:nvSpPr>
      <dsp:spPr>
        <a:xfrm rot="5400000">
          <a:off x="6132717" y="1262494"/>
          <a:ext cx="68806" cy="6880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0799C89-DB19-427C-91FF-426A0D7A564C}">
      <dsp:nvSpPr>
        <dsp:cNvPr id="0" name=""/>
        <dsp:cNvSpPr/>
      </dsp:nvSpPr>
      <dsp:spPr>
        <a:xfrm>
          <a:off x="5380765" y="1365703"/>
          <a:ext cx="1572708" cy="393177"/>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smtClean="0"/>
            <a:t>Zoo visitors feel more connected to ABB.</a:t>
          </a:r>
          <a:endParaRPr lang="en-GB" sz="600" kern="1200" dirty="0"/>
        </a:p>
      </dsp:txBody>
      <dsp:txXfrm>
        <a:off x="5392281" y="1377219"/>
        <a:ext cx="1549676" cy="370145"/>
      </dsp:txXfrm>
    </dsp:sp>
    <dsp:sp modelId="{C00B854B-1127-4499-88B8-2D4C39E60810}">
      <dsp:nvSpPr>
        <dsp:cNvPr id="0" name=""/>
        <dsp:cNvSpPr/>
      </dsp:nvSpPr>
      <dsp:spPr>
        <a:xfrm rot="5400000">
          <a:off x="6132717" y="1793283"/>
          <a:ext cx="68806" cy="6880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8AA156-617D-40C4-A1EB-75766CDF092B}">
      <dsp:nvSpPr>
        <dsp:cNvPr id="0" name=""/>
        <dsp:cNvSpPr/>
      </dsp:nvSpPr>
      <dsp:spPr>
        <a:xfrm>
          <a:off x="5380765" y="1896492"/>
          <a:ext cx="1572708" cy="393177"/>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smtClean="0"/>
            <a:t>Zoo visitors feel more motivated to protect ABB.</a:t>
          </a:r>
          <a:endParaRPr lang="en-GB" sz="600" kern="1200" dirty="0"/>
        </a:p>
      </dsp:txBody>
      <dsp:txXfrm>
        <a:off x="5392281" y="1908008"/>
        <a:ext cx="1549676" cy="370145"/>
      </dsp:txXfrm>
    </dsp:sp>
    <dsp:sp modelId="{3F8B55F6-2858-4EB3-8366-DC8015C51441}">
      <dsp:nvSpPr>
        <dsp:cNvPr id="0" name=""/>
        <dsp:cNvSpPr/>
      </dsp:nvSpPr>
      <dsp:spPr>
        <a:xfrm rot="5400000">
          <a:off x="6132717" y="2324073"/>
          <a:ext cx="68806" cy="6880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2B3D0E7-0C7D-4DAE-82B9-ACA1BB24E38A}">
      <dsp:nvSpPr>
        <dsp:cNvPr id="0" name=""/>
        <dsp:cNvSpPr/>
      </dsp:nvSpPr>
      <dsp:spPr>
        <a:xfrm>
          <a:off x="5380765" y="2427282"/>
          <a:ext cx="1572708" cy="393177"/>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smtClean="0"/>
            <a:t>Zoo visitors have increased understanding of the conservation role of zoos, including their role in GSMPs. </a:t>
          </a:r>
          <a:endParaRPr lang="en-GB" sz="600" kern="1200" dirty="0"/>
        </a:p>
      </dsp:txBody>
      <dsp:txXfrm>
        <a:off x="5392281" y="2438798"/>
        <a:ext cx="1549676" cy="370145"/>
      </dsp:txXfrm>
    </dsp:sp>
    <dsp:sp modelId="{43BFE0E6-BAEA-4F1E-AF32-EBFE623C605F}">
      <dsp:nvSpPr>
        <dsp:cNvPr id="0" name=""/>
        <dsp:cNvSpPr/>
      </dsp:nvSpPr>
      <dsp:spPr>
        <a:xfrm rot="5400000">
          <a:off x="6132717" y="2854862"/>
          <a:ext cx="68806" cy="6880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203BE1D-8C44-4FC1-85D0-69D582E54DFF}">
      <dsp:nvSpPr>
        <dsp:cNvPr id="0" name=""/>
        <dsp:cNvSpPr/>
      </dsp:nvSpPr>
      <dsp:spPr>
        <a:xfrm>
          <a:off x="5380765" y="2958071"/>
          <a:ext cx="1572708" cy="393177"/>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smtClean="0"/>
            <a:t>Zoo </a:t>
          </a:r>
          <a:r>
            <a:rPr lang="en-GB" sz="600" kern="1200" dirty="0" smtClean="0"/>
            <a:t>visitors feel more motivated to support zoos and their role within the GSMP.</a:t>
          </a:r>
          <a:endParaRPr lang="en-GB" sz="600" kern="1200" dirty="0"/>
        </a:p>
      </dsp:txBody>
      <dsp:txXfrm>
        <a:off x="5392281" y="2969587"/>
        <a:ext cx="1549676" cy="370145"/>
      </dsp:txXfrm>
    </dsp:sp>
    <dsp:sp modelId="{26769872-D7B8-416B-8A25-820BA2E7E201}">
      <dsp:nvSpPr>
        <dsp:cNvPr id="0" name=""/>
        <dsp:cNvSpPr/>
      </dsp:nvSpPr>
      <dsp:spPr>
        <a:xfrm rot="5400000">
          <a:off x="6132717" y="3385651"/>
          <a:ext cx="68806" cy="6880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941DDB5-BFC4-4816-8D84-E8154803CD12}">
      <dsp:nvSpPr>
        <dsp:cNvPr id="0" name=""/>
        <dsp:cNvSpPr/>
      </dsp:nvSpPr>
      <dsp:spPr>
        <a:xfrm>
          <a:off x="5380765" y="3488860"/>
          <a:ext cx="1572708" cy="393177"/>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smtClean="0"/>
            <a:t>Zoo visitors tell their friends and families about ABB and how to mitigate the threats they face. </a:t>
          </a:r>
          <a:endParaRPr lang="en-GB" sz="600" kern="1200" dirty="0"/>
        </a:p>
      </dsp:txBody>
      <dsp:txXfrm>
        <a:off x="5392281" y="3500376"/>
        <a:ext cx="1549676" cy="370145"/>
      </dsp:txXfrm>
    </dsp:sp>
    <dsp:sp modelId="{BE6A99E9-C04A-4463-90E4-6BCC9BC879D7}">
      <dsp:nvSpPr>
        <dsp:cNvPr id="0" name=""/>
        <dsp:cNvSpPr/>
      </dsp:nvSpPr>
      <dsp:spPr>
        <a:xfrm>
          <a:off x="7173653" y="304125"/>
          <a:ext cx="1572708" cy="393177"/>
        </a:xfrm>
        <a:prstGeom prst="roundRect">
          <a:avLst>
            <a:gd name="adj" fmla="val 10000"/>
          </a:avLst>
        </a:prstGeom>
        <a:solidFill>
          <a:schemeClr val="accent4">
            <a:lumMod val="40000"/>
            <a:lumOff val="6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GB" sz="2100" kern="1200" dirty="0" smtClean="0"/>
            <a:t>Goals/vision</a:t>
          </a:r>
          <a:endParaRPr lang="en-GB" sz="2100" kern="1200" dirty="0"/>
        </a:p>
      </dsp:txBody>
      <dsp:txXfrm>
        <a:off x="7185169" y="315641"/>
        <a:ext cx="1549676" cy="370145"/>
      </dsp:txXfrm>
    </dsp:sp>
    <dsp:sp modelId="{986507F5-FD0A-4174-99DA-7EE7219093C2}">
      <dsp:nvSpPr>
        <dsp:cNvPr id="0" name=""/>
        <dsp:cNvSpPr/>
      </dsp:nvSpPr>
      <dsp:spPr>
        <a:xfrm rot="5400000">
          <a:off x="7925605" y="731705"/>
          <a:ext cx="68806" cy="6880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C77EE5E-11EC-46F0-BC93-D9448FA4FE3A}">
      <dsp:nvSpPr>
        <dsp:cNvPr id="0" name=""/>
        <dsp:cNvSpPr/>
      </dsp:nvSpPr>
      <dsp:spPr>
        <a:xfrm>
          <a:off x="7173653" y="834914"/>
          <a:ext cx="1572708" cy="393177"/>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err="1" smtClean="0"/>
            <a:t>Contibute</a:t>
          </a:r>
          <a:r>
            <a:rPr lang="en-GB" sz="600" kern="1200" dirty="0" smtClean="0"/>
            <a:t> to the work of the GSMP by raising awareness of </a:t>
          </a:r>
          <a:r>
            <a:rPr lang="en-GB" sz="600" kern="1200" dirty="0" err="1" smtClean="0"/>
            <a:t>Anoa</a:t>
          </a:r>
          <a:r>
            <a:rPr lang="en-GB" sz="600" kern="1200" dirty="0" smtClean="0"/>
            <a:t>, </a:t>
          </a:r>
          <a:r>
            <a:rPr lang="en-GB" sz="600" kern="1200" dirty="0" err="1" smtClean="0"/>
            <a:t>Babirusa</a:t>
          </a:r>
          <a:r>
            <a:rPr lang="en-GB" sz="600" kern="1200" dirty="0" smtClean="0"/>
            <a:t> and Banteng and the threats they face </a:t>
          </a:r>
          <a:r>
            <a:rPr lang="en-GB" sz="600" kern="1200" dirty="0" err="1" smtClean="0"/>
            <a:t>iin</a:t>
          </a:r>
          <a:r>
            <a:rPr lang="en-GB" sz="600" kern="1200" dirty="0" smtClean="0"/>
            <a:t> the wild. </a:t>
          </a:r>
          <a:endParaRPr lang="en-GB" sz="600" kern="1200" dirty="0"/>
        </a:p>
      </dsp:txBody>
      <dsp:txXfrm>
        <a:off x="7185169" y="846430"/>
        <a:ext cx="1549676" cy="370145"/>
      </dsp:txXfrm>
    </dsp:sp>
    <dsp:sp modelId="{2834F20A-CEF0-415C-8E4C-DC1268644215}">
      <dsp:nvSpPr>
        <dsp:cNvPr id="0" name=""/>
        <dsp:cNvSpPr/>
      </dsp:nvSpPr>
      <dsp:spPr>
        <a:xfrm rot="5400000">
          <a:off x="7925605" y="1262494"/>
          <a:ext cx="68806" cy="68806"/>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20E35FE-2BEE-4DCD-A698-32EBD17FE5EC}">
      <dsp:nvSpPr>
        <dsp:cNvPr id="0" name=""/>
        <dsp:cNvSpPr/>
      </dsp:nvSpPr>
      <dsp:spPr>
        <a:xfrm>
          <a:off x="7173653" y="1365703"/>
          <a:ext cx="1572708" cy="393177"/>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266700">
            <a:lnSpc>
              <a:spcPct val="90000"/>
            </a:lnSpc>
            <a:spcBef>
              <a:spcPct val="0"/>
            </a:spcBef>
            <a:spcAft>
              <a:spcPct val="35000"/>
            </a:spcAft>
          </a:pPr>
          <a:r>
            <a:rPr lang="en-GB" sz="600" kern="1200" dirty="0" smtClean="0"/>
            <a:t>Numbers of </a:t>
          </a:r>
          <a:r>
            <a:rPr lang="en-GB" sz="600" kern="1200" dirty="0" err="1" smtClean="0"/>
            <a:t>Anoa</a:t>
          </a:r>
          <a:r>
            <a:rPr lang="en-GB" sz="600" kern="1200" dirty="0" smtClean="0"/>
            <a:t>, </a:t>
          </a:r>
          <a:r>
            <a:rPr lang="en-GB" sz="600" kern="1200" dirty="0" err="1" smtClean="0"/>
            <a:t>Babirusa</a:t>
          </a:r>
          <a:r>
            <a:rPr lang="en-GB" sz="600" kern="1200" dirty="0" smtClean="0"/>
            <a:t> and Banteng increase in the wild.</a:t>
          </a:r>
          <a:endParaRPr lang="en-GB" sz="600" kern="1200" dirty="0"/>
        </a:p>
      </dsp:txBody>
      <dsp:txXfrm>
        <a:off x="7185169" y="1377219"/>
        <a:ext cx="1549676" cy="3701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A3AC19-A53D-48AD-BFB1-1E93D9DA0C2E}">
      <dsp:nvSpPr>
        <dsp:cNvPr id="0" name=""/>
        <dsp:cNvSpPr/>
      </dsp:nvSpPr>
      <dsp:spPr>
        <a:xfrm>
          <a:off x="3937" y="821903"/>
          <a:ext cx="1220760" cy="732456"/>
        </a:xfrm>
        <a:prstGeom prst="roundRect">
          <a:avLst>
            <a:gd name="adj" fmla="val 10000"/>
          </a:avLst>
        </a:prstGeom>
        <a:no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solidFill>
                <a:schemeClr val="tx1"/>
              </a:solidFill>
            </a:rPr>
            <a:t>Perlengkapan</a:t>
          </a:r>
          <a:endParaRPr lang="en-GB" sz="1300" kern="1200" dirty="0">
            <a:solidFill>
              <a:schemeClr val="tx1"/>
            </a:solidFill>
          </a:endParaRPr>
        </a:p>
      </dsp:txBody>
      <dsp:txXfrm>
        <a:off x="25390" y="843356"/>
        <a:ext cx="1177854" cy="689550"/>
      </dsp:txXfrm>
    </dsp:sp>
    <dsp:sp modelId="{57985D94-606D-4045-A418-912AE4F50077}">
      <dsp:nvSpPr>
        <dsp:cNvPr id="0" name=""/>
        <dsp:cNvSpPr/>
      </dsp:nvSpPr>
      <dsp:spPr>
        <a:xfrm>
          <a:off x="1346774"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1346774" y="1097307"/>
        <a:ext cx="181161" cy="181648"/>
      </dsp:txXfrm>
    </dsp:sp>
    <dsp:sp modelId="{F734D432-B06C-4400-934D-D3F0945A5C1E}">
      <dsp:nvSpPr>
        <dsp:cNvPr id="0" name=""/>
        <dsp:cNvSpPr/>
      </dsp:nvSpPr>
      <dsp:spPr>
        <a:xfrm>
          <a:off x="1713002" y="821903"/>
          <a:ext cx="1220760" cy="732456"/>
        </a:xfrm>
        <a:prstGeom prst="roundRect">
          <a:avLst>
            <a:gd name="adj" fmla="val 10000"/>
          </a:avLst>
        </a:prstGeom>
        <a:no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Aktivitas</a:t>
          </a:r>
          <a:endParaRPr lang="en-GB" sz="1300" kern="1200" dirty="0"/>
        </a:p>
      </dsp:txBody>
      <dsp:txXfrm>
        <a:off x="1734455" y="843356"/>
        <a:ext cx="1177854" cy="689550"/>
      </dsp:txXfrm>
    </dsp:sp>
    <dsp:sp modelId="{397C09F4-275D-4287-B184-4E7BE6C614DB}">
      <dsp:nvSpPr>
        <dsp:cNvPr id="0" name=""/>
        <dsp:cNvSpPr/>
      </dsp:nvSpPr>
      <dsp:spPr>
        <a:xfrm>
          <a:off x="3055839"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3055839" y="1097307"/>
        <a:ext cx="181161" cy="181648"/>
      </dsp:txXfrm>
    </dsp:sp>
    <dsp:sp modelId="{6EB5FA5F-3DFD-4BBE-965E-B78F2EFFD536}">
      <dsp:nvSpPr>
        <dsp:cNvPr id="0" name=""/>
        <dsp:cNvSpPr/>
      </dsp:nvSpPr>
      <dsp:spPr>
        <a:xfrm>
          <a:off x="3422067" y="821903"/>
          <a:ext cx="1220760" cy="732456"/>
        </a:xfrm>
        <a:prstGeom prst="roundRect">
          <a:avLst>
            <a:gd name="adj" fmla="val 10000"/>
          </a:avLst>
        </a:prstGeom>
        <a:no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Pendekatan</a:t>
          </a:r>
          <a:endParaRPr lang="en-GB" sz="1300" kern="1200" dirty="0"/>
        </a:p>
      </dsp:txBody>
      <dsp:txXfrm>
        <a:off x="3443520" y="843356"/>
        <a:ext cx="1177854" cy="689550"/>
      </dsp:txXfrm>
    </dsp:sp>
    <dsp:sp modelId="{8264ACD0-3F38-41FE-8D30-3C18C4A0160D}">
      <dsp:nvSpPr>
        <dsp:cNvPr id="0" name=""/>
        <dsp:cNvSpPr/>
      </dsp:nvSpPr>
      <dsp:spPr>
        <a:xfrm>
          <a:off x="4764904"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4764904" y="1097307"/>
        <a:ext cx="181161" cy="181648"/>
      </dsp:txXfrm>
    </dsp:sp>
    <dsp:sp modelId="{6BA4E33A-B637-4572-A8B7-7E0DA3972893}">
      <dsp:nvSpPr>
        <dsp:cNvPr id="0" name=""/>
        <dsp:cNvSpPr/>
      </dsp:nvSpPr>
      <dsp:spPr>
        <a:xfrm>
          <a:off x="5131132" y="821903"/>
          <a:ext cx="1220760" cy="732456"/>
        </a:xfrm>
        <a:prstGeom prst="roundRect">
          <a:avLst>
            <a:gd name="adj" fmla="val 10000"/>
          </a:avLst>
        </a:prstGeom>
        <a:no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Hasil Akhir</a:t>
          </a:r>
          <a:endParaRPr lang="en-GB" sz="1300" kern="1200" dirty="0"/>
        </a:p>
      </dsp:txBody>
      <dsp:txXfrm>
        <a:off x="5152585" y="843356"/>
        <a:ext cx="1177854" cy="689550"/>
      </dsp:txXfrm>
    </dsp:sp>
    <dsp:sp modelId="{FDD17A2A-B467-4E03-A2C0-2EED6E9C7FD1}">
      <dsp:nvSpPr>
        <dsp:cNvPr id="0" name=""/>
        <dsp:cNvSpPr/>
      </dsp:nvSpPr>
      <dsp:spPr>
        <a:xfrm>
          <a:off x="6473969"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6473969" y="1097307"/>
        <a:ext cx="181161" cy="181648"/>
      </dsp:txXfrm>
    </dsp:sp>
    <dsp:sp modelId="{B8ADF41E-429E-4566-8847-C4E9C501F8D0}">
      <dsp:nvSpPr>
        <dsp:cNvPr id="0" name=""/>
        <dsp:cNvSpPr/>
      </dsp:nvSpPr>
      <dsp:spPr>
        <a:xfrm>
          <a:off x="6840197" y="821903"/>
          <a:ext cx="1220760" cy="732456"/>
        </a:xfrm>
        <a:prstGeom prst="roundRect">
          <a:avLst>
            <a:gd name="adj" fmla="val 10000"/>
          </a:avLst>
        </a:prstGeom>
        <a:solidFill>
          <a:schemeClr val="accent1">
            <a:lumMod val="60000"/>
            <a:lumOff val="40000"/>
            <a:alpha val="5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Tujuan akhir/Visi</a:t>
          </a:r>
          <a:endParaRPr lang="en-GB" sz="1300" kern="1200" dirty="0"/>
        </a:p>
      </dsp:txBody>
      <dsp:txXfrm>
        <a:off x="6861650" y="843356"/>
        <a:ext cx="1177854" cy="6895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273B45-9016-44AE-BE41-338BAAECF0E8}">
      <dsp:nvSpPr>
        <dsp:cNvPr id="0" name=""/>
        <dsp:cNvSpPr/>
      </dsp:nvSpPr>
      <dsp:spPr>
        <a:xfrm>
          <a:off x="306" y="996220"/>
          <a:ext cx="4087780" cy="1021945"/>
        </a:xfrm>
        <a:prstGeom prst="roundRect">
          <a:avLst>
            <a:gd name="adj" fmla="val 10000"/>
          </a:avLst>
        </a:prstGeom>
        <a:solidFill>
          <a:schemeClr val="accent1">
            <a:lumMod val="60000"/>
            <a:lumOff val="4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r>
            <a:rPr lang="id-ID" sz="3600" kern="1200" dirty="0" smtClean="0">
              <a:solidFill>
                <a:schemeClr val="tx1"/>
              </a:solidFill>
            </a:rPr>
            <a:t>Tujuan akhir/visi</a:t>
          </a:r>
          <a:endParaRPr lang="en-GB" sz="5300" kern="1200" dirty="0">
            <a:solidFill>
              <a:schemeClr val="tx1"/>
            </a:solidFill>
          </a:endParaRPr>
        </a:p>
      </dsp:txBody>
      <dsp:txXfrm>
        <a:off x="30238" y="1026152"/>
        <a:ext cx="4027916" cy="962081"/>
      </dsp:txXfrm>
    </dsp:sp>
    <dsp:sp modelId="{CC35670E-7DBB-42CA-A576-7D3B1B6A5605}">
      <dsp:nvSpPr>
        <dsp:cNvPr id="0" name=""/>
        <dsp:cNvSpPr/>
      </dsp:nvSpPr>
      <dsp:spPr>
        <a:xfrm rot="5400000">
          <a:off x="1954776" y="2107585"/>
          <a:ext cx="178840" cy="178840"/>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203BE1D-8C44-4FC1-85D0-69D582E54DFF}">
      <dsp:nvSpPr>
        <dsp:cNvPr id="0" name=""/>
        <dsp:cNvSpPr/>
      </dsp:nvSpPr>
      <dsp:spPr>
        <a:xfrm>
          <a:off x="306" y="2375846"/>
          <a:ext cx="4087780" cy="1021945"/>
        </a:xfrm>
        <a:prstGeom prst="roundRect">
          <a:avLst>
            <a:gd name="adj" fmla="val 10000"/>
          </a:avLst>
        </a:prstGeom>
        <a:solidFill>
          <a:schemeClr val="accent1">
            <a:lumMod val="40000"/>
            <a:lumOff val="60000"/>
            <a:alpha val="9000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id-ID" sz="1600" kern="1200" dirty="0" smtClean="0"/>
            <a:t>Berkontribusi dalam kegiatan GSMP dengan meningkatkan kepedulian terhadap Anoa, Babirusa, dan Banteng, serta ancaman yang mereka hadapi di alam</a:t>
          </a:r>
          <a:endParaRPr lang="en-GB" sz="1600" kern="1200" dirty="0"/>
        </a:p>
      </dsp:txBody>
      <dsp:txXfrm>
        <a:off x="30238" y="2405778"/>
        <a:ext cx="4027916" cy="962081"/>
      </dsp:txXfrm>
    </dsp:sp>
    <dsp:sp modelId="{26769872-D7B8-416B-8A25-820BA2E7E201}">
      <dsp:nvSpPr>
        <dsp:cNvPr id="0" name=""/>
        <dsp:cNvSpPr/>
      </dsp:nvSpPr>
      <dsp:spPr>
        <a:xfrm rot="5400000">
          <a:off x="1954776" y="3487211"/>
          <a:ext cx="178840" cy="178840"/>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941DDB5-BFC4-4816-8D84-E8154803CD12}">
      <dsp:nvSpPr>
        <dsp:cNvPr id="0" name=""/>
        <dsp:cNvSpPr/>
      </dsp:nvSpPr>
      <dsp:spPr>
        <a:xfrm>
          <a:off x="306" y="3755472"/>
          <a:ext cx="4087780" cy="1021945"/>
        </a:xfrm>
        <a:prstGeom prst="roundRect">
          <a:avLst>
            <a:gd name="adj" fmla="val 10000"/>
          </a:avLst>
        </a:prstGeom>
        <a:solidFill>
          <a:schemeClr val="accent1">
            <a:lumMod val="40000"/>
            <a:lumOff val="60000"/>
            <a:alpha val="9000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id-ID" sz="1600" kern="1200" dirty="0" smtClean="0"/>
            <a:t>Jumlah Anoa, Babirusa, dan Banteng meningkat di alam</a:t>
          </a:r>
          <a:endParaRPr lang="en-GB" sz="1600" kern="1200" dirty="0"/>
        </a:p>
      </dsp:txBody>
      <dsp:txXfrm>
        <a:off x="30238" y="3785404"/>
        <a:ext cx="4027916" cy="962081"/>
      </dsp:txXfrm>
    </dsp:sp>
    <dsp:sp modelId="{BE6A99E9-C04A-4463-90E4-6BCC9BC879D7}">
      <dsp:nvSpPr>
        <dsp:cNvPr id="0" name=""/>
        <dsp:cNvSpPr/>
      </dsp:nvSpPr>
      <dsp:spPr>
        <a:xfrm>
          <a:off x="4660376" y="996220"/>
          <a:ext cx="4087780" cy="1021945"/>
        </a:xfrm>
        <a:prstGeom prst="roundRect">
          <a:avLst>
            <a:gd name="adj" fmla="val 10000"/>
          </a:avLst>
        </a:prstGeom>
        <a:solidFill>
          <a:schemeClr val="accent4">
            <a:lumMod val="40000"/>
            <a:lumOff val="6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GB" sz="2800" kern="1200" dirty="0" smtClean="0"/>
            <a:t>Goals/vision</a:t>
          </a:r>
          <a:endParaRPr lang="en-GB" sz="3400" kern="1200" dirty="0"/>
        </a:p>
      </dsp:txBody>
      <dsp:txXfrm>
        <a:off x="4690308" y="1026152"/>
        <a:ext cx="4027916" cy="962081"/>
      </dsp:txXfrm>
    </dsp:sp>
    <dsp:sp modelId="{986507F5-FD0A-4174-99DA-7EE7219093C2}">
      <dsp:nvSpPr>
        <dsp:cNvPr id="0" name=""/>
        <dsp:cNvSpPr/>
      </dsp:nvSpPr>
      <dsp:spPr>
        <a:xfrm rot="5400000">
          <a:off x="6614846" y="2107585"/>
          <a:ext cx="178840" cy="178840"/>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C77EE5E-11EC-46F0-BC93-D9448FA4FE3A}">
      <dsp:nvSpPr>
        <dsp:cNvPr id="0" name=""/>
        <dsp:cNvSpPr/>
      </dsp:nvSpPr>
      <dsp:spPr>
        <a:xfrm>
          <a:off x="4660376" y="2375846"/>
          <a:ext cx="4087780" cy="1021945"/>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Contribute to the work of the GSMP by raising awareness of </a:t>
          </a:r>
          <a:r>
            <a:rPr lang="en-GB" sz="1600" kern="1200" dirty="0" err="1" smtClean="0"/>
            <a:t>Anoa</a:t>
          </a:r>
          <a:r>
            <a:rPr lang="en-GB" sz="1600" kern="1200" dirty="0" smtClean="0"/>
            <a:t>, </a:t>
          </a:r>
          <a:r>
            <a:rPr lang="en-GB" sz="1600" kern="1200" dirty="0" err="1" smtClean="0"/>
            <a:t>Babirusa</a:t>
          </a:r>
          <a:r>
            <a:rPr lang="en-GB" sz="1600" kern="1200" dirty="0" smtClean="0"/>
            <a:t> and Banteng and the threats they face </a:t>
          </a:r>
          <a:r>
            <a:rPr lang="en-GB" sz="1600" kern="1200" dirty="0" err="1" smtClean="0"/>
            <a:t>iin</a:t>
          </a:r>
          <a:r>
            <a:rPr lang="en-GB" sz="1600" kern="1200" dirty="0" smtClean="0"/>
            <a:t> the wild. </a:t>
          </a:r>
          <a:endParaRPr lang="en-GB" sz="1600" kern="1200" dirty="0"/>
        </a:p>
      </dsp:txBody>
      <dsp:txXfrm>
        <a:off x="4690308" y="2405778"/>
        <a:ext cx="4027916" cy="962081"/>
      </dsp:txXfrm>
    </dsp:sp>
    <dsp:sp modelId="{2834F20A-CEF0-415C-8E4C-DC1268644215}">
      <dsp:nvSpPr>
        <dsp:cNvPr id="0" name=""/>
        <dsp:cNvSpPr/>
      </dsp:nvSpPr>
      <dsp:spPr>
        <a:xfrm rot="5400000">
          <a:off x="6614846" y="3487211"/>
          <a:ext cx="178840" cy="178840"/>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20E35FE-2BEE-4DCD-A698-32EBD17FE5EC}">
      <dsp:nvSpPr>
        <dsp:cNvPr id="0" name=""/>
        <dsp:cNvSpPr/>
      </dsp:nvSpPr>
      <dsp:spPr>
        <a:xfrm>
          <a:off x="4660376" y="3755472"/>
          <a:ext cx="4087780" cy="1021945"/>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GB" sz="1600" kern="1200" dirty="0" smtClean="0"/>
            <a:t>Numbers of </a:t>
          </a:r>
          <a:r>
            <a:rPr lang="en-GB" sz="1600" kern="1200" dirty="0" err="1" smtClean="0"/>
            <a:t>Anoa</a:t>
          </a:r>
          <a:r>
            <a:rPr lang="en-GB" sz="1600" kern="1200" dirty="0" smtClean="0"/>
            <a:t>, </a:t>
          </a:r>
          <a:r>
            <a:rPr lang="en-GB" sz="1600" kern="1200" dirty="0" err="1" smtClean="0"/>
            <a:t>Babirusa</a:t>
          </a:r>
          <a:r>
            <a:rPr lang="en-GB" sz="1600" kern="1200" dirty="0" smtClean="0"/>
            <a:t> and Banteng increase in the wild.</a:t>
          </a:r>
          <a:endParaRPr lang="en-GB" sz="1600" kern="1200" dirty="0"/>
        </a:p>
      </dsp:txBody>
      <dsp:txXfrm>
        <a:off x="4690308" y="3785404"/>
        <a:ext cx="4027916" cy="96208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A3AC19-A53D-48AD-BFB1-1E93D9DA0C2E}">
      <dsp:nvSpPr>
        <dsp:cNvPr id="0" name=""/>
        <dsp:cNvSpPr/>
      </dsp:nvSpPr>
      <dsp:spPr>
        <a:xfrm>
          <a:off x="3937" y="821903"/>
          <a:ext cx="1220760" cy="732456"/>
        </a:xfrm>
        <a:prstGeom prst="roundRect">
          <a:avLst>
            <a:gd name="adj" fmla="val 10000"/>
          </a:avLst>
        </a:prstGeom>
        <a:no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solidFill>
                <a:schemeClr val="tx1"/>
              </a:solidFill>
            </a:rPr>
            <a:t>Perlengkapan</a:t>
          </a:r>
          <a:endParaRPr lang="en-GB" sz="1300" kern="1200" dirty="0">
            <a:solidFill>
              <a:schemeClr val="tx1"/>
            </a:solidFill>
          </a:endParaRPr>
        </a:p>
      </dsp:txBody>
      <dsp:txXfrm>
        <a:off x="25390" y="843356"/>
        <a:ext cx="1177854" cy="689550"/>
      </dsp:txXfrm>
    </dsp:sp>
    <dsp:sp modelId="{57985D94-606D-4045-A418-912AE4F50077}">
      <dsp:nvSpPr>
        <dsp:cNvPr id="0" name=""/>
        <dsp:cNvSpPr/>
      </dsp:nvSpPr>
      <dsp:spPr>
        <a:xfrm>
          <a:off x="1346774"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1346774" y="1097307"/>
        <a:ext cx="181161" cy="181648"/>
      </dsp:txXfrm>
    </dsp:sp>
    <dsp:sp modelId="{F734D432-B06C-4400-934D-D3F0945A5C1E}">
      <dsp:nvSpPr>
        <dsp:cNvPr id="0" name=""/>
        <dsp:cNvSpPr/>
      </dsp:nvSpPr>
      <dsp:spPr>
        <a:xfrm>
          <a:off x="1713002" y="821903"/>
          <a:ext cx="1220760" cy="732456"/>
        </a:xfrm>
        <a:prstGeom prst="roundRect">
          <a:avLst>
            <a:gd name="adj" fmla="val 10000"/>
          </a:avLst>
        </a:prstGeom>
        <a:no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Aktivitas</a:t>
          </a:r>
          <a:endParaRPr lang="en-GB" sz="1300" kern="1200" dirty="0"/>
        </a:p>
      </dsp:txBody>
      <dsp:txXfrm>
        <a:off x="1734455" y="843356"/>
        <a:ext cx="1177854" cy="689550"/>
      </dsp:txXfrm>
    </dsp:sp>
    <dsp:sp modelId="{397C09F4-275D-4287-B184-4E7BE6C614DB}">
      <dsp:nvSpPr>
        <dsp:cNvPr id="0" name=""/>
        <dsp:cNvSpPr/>
      </dsp:nvSpPr>
      <dsp:spPr>
        <a:xfrm>
          <a:off x="3055839"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3055839" y="1097307"/>
        <a:ext cx="181161" cy="181648"/>
      </dsp:txXfrm>
    </dsp:sp>
    <dsp:sp modelId="{6EB5FA5F-3DFD-4BBE-965E-B78F2EFFD536}">
      <dsp:nvSpPr>
        <dsp:cNvPr id="0" name=""/>
        <dsp:cNvSpPr/>
      </dsp:nvSpPr>
      <dsp:spPr>
        <a:xfrm>
          <a:off x="3422067" y="821903"/>
          <a:ext cx="1220760" cy="732456"/>
        </a:xfrm>
        <a:prstGeom prst="roundRect">
          <a:avLst>
            <a:gd name="adj" fmla="val 10000"/>
          </a:avLst>
        </a:prstGeom>
        <a:no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Pendekatan</a:t>
          </a:r>
          <a:endParaRPr lang="en-GB" sz="1300" kern="1200" dirty="0"/>
        </a:p>
      </dsp:txBody>
      <dsp:txXfrm>
        <a:off x="3443520" y="843356"/>
        <a:ext cx="1177854" cy="689550"/>
      </dsp:txXfrm>
    </dsp:sp>
    <dsp:sp modelId="{8264ACD0-3F38-41FE-8D30-3C18C4A0160D}">
      <dsp:nvSpPr>
        <dsp:cNvPr id="0" name=""/>
        <dsp:cNvSpPr/>
      </dsp:nvSpPr>
      <dsp:spPr>
        <a:xfrm>
          <a:off x="4764904"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4764904" y="1097307"/>
        <a:ext cx="181161" cy="181648"/>
      </dsp:txXfrm>
    </dsp:sp>
    <dsp:sp modelId="{6BA4E33A-B637-4572-A8B7-7E0DA3972893}">
      <dsp:nvSpPr>
        <dsp:cNvPr id="0" name=""/>
        <dsp:cNvSpPr/>
      </dsp:nvSpPr>
      <dsp:spPr>
        <a:xfrm>
          <a:off x="5131132" y="821903"/>
          <a:ext cx="1220760" cy="732456"/>
        </a:xfrm>
        <a:prstGeom prst="roundRect">
          <a:avLst>
            <a:gd name="adj" fmla="val 10000"/>
          </a:avLst>
        </a:prstGeom>
        <a:solidFill>
          <a:schemeClr val="accent1">
            <a:lumMod val="40000"/>
            <a:lumOff val="6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Hasil Akhir</a:t>
          </a:r>
          <a:endParaRPr lang="en-GB" sz="1300" kern="1200" dirty="0"/>
        </a:p>
      </dsp:txBody>
      <dsp:txXfrm>
        <a:off x="5152585" y="843356"/>
        <a:ext cx="1177854" cy="689550"/>
      </dsp:txXfrm>
    </dsp:sp>
    <dsp:sp modelId="{FDD17A2A-B467-4E03-A2C0-2EED6E9C7FD1}">
      <dsp:nvSpPr>
        <dsp:cNvPr id="0" name=""/>
        <dsp:cNvSpPr/>
      </dsp:nvSpPr>
      <dsp:spPr>
        <a:xfrm>
          <a:off x="6473969" y="1036757"/>
          <a:ext cx="258801" cy="302748"/>
        </a:xfrm>
        <a:prstGeom prst="rightArrow">
          <a:avLst>
            <a:gd name="adj1" fmla="val 600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n-GB" sz="1100" kern="1200"/>
        </a:p>
      </dsp:txBody>
      <dsp:txXfrm>
        <a:off x="6473969" y="1097307"/>
        <a:ext cx="181161" cy="181648"/>
      </dsp:txXfrm>
    </dsp:sp>
    <dsp:sp modelId="{B8ADF41E-429E-4566-8847-C4E9C501F8D0}">
      <dsp:nvSpPr>
        <dsp:cNvPr id="0" name=""/>
        <dsp:cNvSpPr/>
      </dsp:nvSpPr>
      <dsp:spPr>
        <a:xfrm>
          <a:off x="6840197" y="821903"/>
          <a:ext cx="1220760" cy="732456"/>
        </a:xfrm>
        <a:prstGeom prst="roundRect">
          <a:avLst>
            <a:gd name="adj" fmla="val 10000"/>
          </a:avLst>
        </a:prstGeom>
        <a:no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id-ID" sz="1300" kern="1200" dirty="0" smtClean="0"/>
            <a:t>Tujuan akhir/Visi</a:t>
          </a:r>
          <a:endParaRPr lang="en-GB" sz="1300" kern="1200" dirty="0"/>
        </a:p>
      </dsp:txBody>
      <dsp:txXfrm>
        <a:off x="6861650" y="843356"/>
        <a:ext cx="1177854" cy="68955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61344C-B1B7-499E-9FDB-B2583AC6214B}">
      <dsp:nvSpPr>
        <dsp:cNvPr id="0" name=""/>
        <dsp:cNvSpPr/>
      </dsp:nvSpPr>
      <dsp:spPr>
        <a:xfrm>
          <a:off x="0" y="0"/>
          <a:ext cx="7560840" cy="1134851"/>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GB" sz="2000" i="0" kern="1200" dirty="0" err="1" smtClean="0"/>
            <a:t>Eg</a:t>
          </a:r>
          <a:r>
            <a:rPr lang="en-GB" sz="2000" i="0" kern="1200" dirty="0" smtClean="0"/>
            <a:t>. zoo visitors will have increased knowledge about </a:t>
          </a:r>
          <a:r>
            <a:rPr lang="en-GB" sz="2000" i="0" kern="1200" dirty="0" err="1" smtClean="0"/>
            <a:t>Anoa</a:t>
          </a:r>
          <a:r>
            <a:rPr lang="en-GB" sz="2000" i="0" kern="1200" dirty="0" smtClean="0"/>
            <a:t>/</a:t>
          </a:r>
          <a:r>
            <a:rPr lang="en-GB" sz="2000" i="0" kern="1200" dirty="0" err="1" smtClean="0"/>
            <a:t>Babirusa</a:t>
          </a:r>
          <a:r>
            <a:rPr lang="en-GB" sz="2000" i="0" kern="1200" dirty="0" smtClean="0"/>
            <a:t>/Banteng and how to mitigate threats they face in the wild. </a:t>
          </a:r>
          <a:endParaRPr lang="en-GB" sz="2000" i="0" kern="1200" dirty="0"/>
        </a:p>
      </dsp:txBody>
      <dsp:txXfrm>
        <a:off x="33239" y="33239"/>
        <a:ext cx="7494362" cy="106837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61344C-B1B7-499E-9FDB-B2583AC6214B}">
      <dsp:nvSpPr>
        <dsp:cNvPr id="0" name=""/>
        <dsp:cNvSpPr/>
      </dsp:nvSpPr>
      <dsp:spPr>
        <a:xfrm>
          <a:off x="0" y="0"/>
          <a:ext cx="7560840" cy="1134851"/>
        </a:xfrm>
        <a:prstGeom prst="roundRect">
          <a:avLst>
            <a:gd name="adj" fmla="val 10000"/>
          </a:avLst>
        </a:prstGeom>
        <a:solidFill>
          <a:schemeClr val="lt1">
            <a:hueOff val="0"/>
            <a:satOff val="0"/>
            <a:lumOff val="0"/>
            <a:alphaOff val="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id-ID" sz="2000" b="1" i="0" kern="1200" dirty="0" smtClean="0">
              <a:solidFill>
                <a:schemeClr val="tx1"/>
              </a:solidFill>
            </a:rPr>
            <a:t>Misalnya</a:t>
          </a:r>
          <a:r>
            <a:rPr lang="en-US" sz="2000" b="1" i="0" kern="1200" dirty="0" smtClean="0">
              <a:solidFill>
                <a:schemeClr val="tx1"/>
              </a:solidFill>
            </a:rPr>
            <a:t>:</a:t>
          </a:r>
          <a:r>
            <a:rPr lang="id-ID" sz="2000" b="1" i="0" kern="1200" dirty="0" smtClean="0">
              <a:solidFill>
                <a:schemeClr val="tx1"/>
              </a:solidFill>
            </a:rPr>
            <a:t> Pengunjung </a:t>
          </a:r>
          <a:r>
            <a:rPr lang="en-US" sz="2000" b="1" i="0" kern="1200" dirty="0" smtClean="0">
              <a:solidFill>
                <a:schemeClr val="tx1"/>
              </a:solidFill>
            </a:rPr>
            <a:t>LK </a:t>
          </a:r>
          <a:r>
            <a:rPr lang="id-ID" sz="2000" b="1" i="0" kern="1200" dirty="0" smtClean="0">
              <a:solidFill>
                <a:schemeClr val="tx1"/>
              </a:solidFill>
            </a:rPr>
            <a:t>akan meningkat pengetahuannya mengenai Anoa/Babirusa/Banteng dan cara mengurangi ancaman yang mereka hadapi di alam.</a:t>
          </a:r>
          <a:endParaRPr lang="en-GB" sz="2000" b="1" i="0" kern="1200" dirty="0">
            <a:solidFill>
              <a:schemeClr val="tx1"/>
            </a:solidFill>
          </a:endParaRPr>
        </a:p>
      </dsp:txBody>
      <dsp:txXfrm>
        <a:off x="33239" y="33239"/>
        <a:ext cx="7494362" cy="106837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A450A-DFE9-4F06-BC17-3664AF091D71}">
      <dsp:nvSpPr>
        <dsp:cNvPr id="0" name=""/>
        <dsp:cNvSpPr/>
      </dsp:nvSpPr>
      <dsp:spPr>
        <a:xfrm>
          <a:off x="381493" y="704"/>
          <a:ext cx="2537243" cy="634310"/>
        </a:xfrm>
        <a:prstGeom prst="roundRect">
          <a:avLst>
            <a:gd name="adj" fmla="val 10000"/>
          </a:avLst>
        </a:prstGeom>
        <a:solidFill>
          <a:schemeClr val="accent4">
            <a:lumMod val="40000"/>
            <a:lumOff val="6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GB" sz="2800" kern="1200" dirty="0" smtClean="0"/>
            <a:t>Outcomes</a:t>
          </a:r>
          <a:endParaRPr lang="en-GB" sz="3400" kern="1200" dirty="0"/>
        </a:p>
      </dsp:txBody>
      <dsp:txXfrm>
        <a:off x="400071" y="19282"/>
        <a:ext cx="2500087" cy="597154"/>
      </dsp:txXfrm>
    </dsp:sp>
    <dsp:sp modelId="{1C5B90FB-90B0-4F06-80A2-AC29FD2D0688}">
      <dsp:nvSpPr>
        <dsp:cNvPr id="0" name=""/>
        <dsp:cNvSpPr/>
      </dsp:nvSpPr>
      <dsp:spPr>
        <a:xfrm rot="5400000">
          <a:off x="1594613" y="690517"/>
          <a:ext cx="111004" cy="111004"/>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06EB998-BCE8-4F8F-B005-32DD55A149E4}">
      <dsp:nvSpPr>
        <dsp:cNvPr id="0" name=""/>
        <dsp:cNvSpPr/>
      </dsp:nvSpPr>
      <dsp:spPr>
        <a:xfrm>
          <a:off x="381493" y="857024"/>
          <a:ext cx="2537243" cy="634310"/>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kern="1200" dirty="0" smtClean="0"/>
            <a:t>Zoo visitors have increased knowledge about ABB and how to mitigate the threats they face in the wild.</a:t>
          </a:r>
          <a:endParaRPr lang="en-GB" sz="1000" kern="1200" dirty="0"/>
        </a:p>
      </dsp:txBody>
      <dsp:txXfrm>
        <a:off x="400071" y="875602"/>
        <a:ext cx="2500087" cy="597154"/>
      </dsp:txXfrm>
    </dsp:sp>
    <dsp:sp modelId="{24D27191-FBF6-441F-A10E-E8A0492C2BE2}">
      <dsp:nvSpPr>
        <dsp:cNvPr id="0" name=""/>
        <dsp:cNvSpPr/>
      </dsp:nvSpPr>
      <dsp:spPr>
        <a:xfrm rot="5400000">
          <a:off x="1594613" y="1546837"/>
          <a:ext cx="111004" cy="111004"/>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0799C89-DB19-427C-91FF-426A0D7A564C}">
      <dsp:nvSpPr>
        <dsp:cNvPr id="0" name=""/>
        <dsp:cNvSpPr/>
      </dsp:nvSpPr>
      <dsp:spPr>
        <a:xfrm>
          <a:off x="381493" y="1713343"/>
          <a:ext cx="2537243" cy="634310"/>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kern="1200" dirty="0" smtClean="0"/>
            <a:t>Zoo visitors feel more connected to ABB.</a:t>
          </a:r>
          <a:endParaRPr lang="en-GB" sz="1000" kern="1200" dirty="0"/>
        </a:p>
      </dsp:txBody>
      <dsp:txXfrm>
        <a:off x="400071" y="1731921"/>
        <a:ext cx="2500087" cy="597154"/>
      </dsp:txXfrm>
    </dsp:sp>
    <dsp:sp modelId="{C00B854B-1127-4499-88B8-2D4C39E60810}">
      <dsp:nvSpPr>
        <dsp:cNvPr id="0" name=""/>
        <dsp:cNvSpPr/>
      </dsp:nvSpPr>
      <dsp:spPr>
        <a:xfrm rot="5400000">
          <a:off x="1594613" y="2403157"/>
          <a:ext cx="111004" cy="111004"/>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8AA156-617D-40C4-A1EB-75766CDF092B}">
      <dsp:nvSpPr>
        <dsp:cNvPr id="0" name=""/>
        <dsp:cNvSpPr/>
      </dsp:nvSpPr>
      <dsp:spPr>
        <a:xfrm>
          <a:off x="381493" y="2569663"/>
          <a:ext cx="2537243" cy="634310"/>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kern="1200" dirty="0" smtClean="0"/>
            <a:t>Zoo visitors feel more motivated to protect ABB.</a:t>
          </a:r>
          <a:endParaRPr lang="en-GB" sz="1000" kern="1200" dirty="0"/>
        </a:p>
      </dsp:txBody>
      <dsp:txXfrm>
        <a:off x="400071" y="2588241"/>
        <a:ext cx="2500087" cy="597154"/>
      </dsp:txXfrm>
    </dsp:sp>
    <dsp:sp modelId="{3F8B55F6-2858-4EB3-8366-DC8015C51441}">
      <dsp:nvSpPr>
        <dsp:cNvPr id="0" name=""/>
        <dsp:cNvSpPr/>
      </dsp:nvSpPr>
      <dsp:spPr>
        <a:xfrm rot="5400000">
          <a:off x="1594613" y="3259476"/>
          <a:ext cx="111004" cy="111004"/>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2B3D0E7-0C7D-4DAE-82B9-ACA1BB24E38A}">
      <dsp:nvSpPr>
        <dsp:cNvPr id="0" name=""/>
        <dsp:cNvSpPr/>
      </dsp:nvSpPr>
      <dsp:spPr>
        <a:xfrm>
          <a:off x="381493" y="3425983"/>
          <a:ext cx="2537243" cy="634310"/>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kern="1200" dirty="0" smtClean="0"/>
            <a:t>Zoo visitors have increased understanding of the conservation role of zoos, including their role in GSMPs. </a:t>
          </a:r>
          <a:endParaRPr lang="en-GB" sz="1000" kern="1200" dirty="0"/>
        </a:p>
      </dsp:txBody>
      <dsp:txXfrm>
        <a:off x="400071" y="3444561"/>
        <a:ext cx="2500087" cy="597154"/>
      </dsp:txXfrm>
    </dsp:sp>
    <dsp:sp modelId="{43BFE0E6-BAEA-4F1E-AF32-EBFE623C605F}">
      <dsp:nvSpPr>
        <dsp:cNvPr id="0" name=""/>
        <dsp:cNvSpPr/>
      </dsp:nvSpPr>
      <dsp:spPr>
        <a:xfrm rot="5400000">
          <a:off x="1594613" y="4115796"/>
          <a:ext cx="111004" cy="111004"/>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203BE1D-8C44-4FC1-85D0-69D582E54DFF}">
      <dsp:nvSpPr>
        <dsp:cNvPr id="0" name=""/>
        <dsp:cNvSpPr/>
      </dsp:nvSpPr>
      <dsp:spPr>
        <a:xfrm>
          <a:off x="381493" y="4282302"/>
          <a:ext cx="2537243" cy="634310"/>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kern="1200" smtClean="0"/>
            <a:t>Zoo </a:t>
          </a:r>
          <a:r>
            <a:rPr lang="en-GB" sz="1000" kern="1200" dirty="0" smtClean="0"/>
            <a:t>visitors feel more motivated to support zoos and their role within the GSMP.</a:t>
          </a:r>
          <a:endParaRPr lang="en-GB" sz="1000" kern="1200" dirty="0"/>
        </a:p>
      </dsp:txBody>
      <dsp:txXfrm>
        <a:off x="400071" y="4300880"/>
        <a:ext cx="2500087" cy="597154"/>
      </dsp:txXfrm>
    </dsp:sp>
    <dsp:sp modelId="{26769872-D7B8-416B-8A25-820BA2E7E201}">
      <dsp:nvSpPr>
        <dsp:cNvPr id="0" name=""/>
        <dsp:cNvSpPr/>
      </dsp:nvSpPr>
      <dsp:spPr>
        <a:xfrm rot="5400000">
          <a:off x="1594613" y="4972115"/>
          <a:ext cx="111004" cy="111004"/>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941DDB5-BFC4-4816-8D84-E8154803CD12}">
      <dsp:nvSpPr>
        <dsp:cNvPr id="0" name=""/>
        <dsp:cNvSpPr/>
      </dsp:nvSpPr>
      <dsp:spPr>
        <a:xfrm>
          <a:off x="381493" y="5138622"/>
          <a:ext cx="2537243" cy="634310"/>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kern="1200" dirty="0" smtClean="0"/>
            <a:t>Zoo visitors tell their friends and families about ABB and how to mitigate the threats they face. </a:t>
          </a:r>
          <a:endParaRPr lang="en-GB" sz="1000" kern="1200" dirty="0"/>
        </a:p>
      </dsp:txBody>
      <dsp:txXfrm>
        <a:off x="400071" y="5157200"/>
        <a:ext cx="2500087" cy="597154"/>
      </dsp:txXfrm>
    </dsp:sp>
    <dsp:sp modelId="{BE6A99E9-C04A-4463-90E4-6BCC9BC879D7}">
      <dsp:nvSpPr>
        <dsp:cNvPr id="0" name=""/>
        <dsp:cNvSpPr/>
      </dsp:nvSpPr>
      <dsp:spPr>
        <a:xfrm>
          <a:off x="3273951" y="704"/>
          <a:ext cx="2537243" cy="634310"/>
        </a:xfrm>
        <a:prstGeom prst="roundRect">
          <a:avLst>
            <a:gd name="adj" fmla="val 10000"/>
          </a:avLst>
        </a:prstGeom>
        <a:solidFill>
          <a:schemeClr val="accent4">
            <a:lumMod val="40000"/>
            <a:lumOff val="6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GB" sz="2800" kern="1200" dirty="0" smtClean="0"/>
            <a:t>Goals/vision</a:t>
          </a:r>
          <a:endParaRPr lang="en-GB" sz="3400" kern="1200" dirty="0"/>
        </a:p>
      </dsp:txBody>
      <dsp:txXfrm>
        <a:off x="3292529" y="19282"/>
        <a:ext cx="2500087" cy="597154"/>
      </dsp:txXfrm>
    </dsp:sp>
    <dsp:sp modelId="{986507F5-FD0A-4174-99DA-7EE7219093C2}">
      <dsp:nvSpPr>
        <dsp:cNvPr id="0" name=""/>
        <dsp:cNvSpPr/>
      </dsp:nvSpPr>
      <dsp:spPr>
        <a:xfrm rot="5400000">
          <a:off x="4487070" y="690517"/>
          <a:ext cx="111004" cy="111004"/>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C77EE5E-11EC-46F0-BC93-D9448FA4FE3A}">
      <dsp:nvSpPr>
        <dsp:cNvPr id="0" name=""/>
        <dsp:cNvSpPr/>
      </dsp:nvSpPr>
      <dsp:spPr>
        <a:xfrm>
          <a:off x="3273951" y="857024"/>
          <a:ext cx="2537243" cy="634310"/>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kern="1200" dirty="0" err="1" smtClean="0"/>
            <a:t>Contibute</a:t>
          </a:r>
          <a:r>
            <a:rPr lang="en-GB" sz="1000" kern="1200" dirty="0" smtClean="0"/>
            <a:t> to the work of the GSMP by raising awareness of </a:t>
          </a:r>
          <a:r>
            <a:rPr lang="en-GB" sz="1000" kern="1200" dirty="0" err="1" smtClean="0"/>
            <a:t>Anoa</a:t>
          </a:r>
          <a:r>
            <a:rPr lang="en-GB" sz="1000" kern="1200" dirty="0" smtClean="0"/>
            <a:t>, </a:t>
          </a:r>
          <a:r>
            <a:rPr lang="en-GB" sz="1000" kern="1200" dirty="0" err="1" smtClean="0"/>
            <a:t>Babirusa</a:t>
          </a:r>
          <a:r>
            <a:rPr lang="en-GB" sz="1000" kern="1200" dirty="0" smtClean="0"/>
            <a:t> and Banteng and the threats they face </a:t>
          </a:r>
          <a:r>
            <a:rPr lang="en-GB" sz="1000" kern="1200" dirty="0" err="1" smtClean="0"/>
            <a:t>iin</a:t>
          </a:r>
          <a:r>
            <a:rPr lang="en-GB" sz="1000" kern="1200" dirty="0" smtClean="0"/>
            <a:t> the wild. </a:t>
          </a:r>
          <a:endParaRPr lang="en-GB" sz="1000" kern="1200" dirty="0"/>
        </a:p>
      </dsp:txBody>
      <dsp:txXfrm>
        <a:off x="3292529" y="875602"/>
        <a:ext cx="2500087" cy="597154"/>
      </dsp:txXfrm>
    </dsp:sp>
    <dsp:sp modelId="{2834F20A-CEF0-415C-8E4C-DC1268644215}">
      <dsp:nvSpPr>
        <dsp:cNvPr id="0" name=""/>
        <dsp:cNvSpPr/>
      </dsp:nvSpPr>
      <dsp:spPr>
        <a:xfrm rot="5400000">
          <a:off x="4487070" y="1546837"/>
          <a:ext cx="111004" cy="111004"/>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20E35FE-2BEE-4DCD-A698-32EBD17FE5EC}">
      <dsp:nvSpPr>
        <dsp:cNvPr id="0" name=""/>
        <dsp:cNvSpPr/>
      </dsp:nvSpPr>
      <dsp:spPr>
        <a:xfrm>
          <a:off x="3273951" y="1713343"/>
          <a:ext cx="2537243" cy="634310"/>
        </a:xfrm>
        <a:prstGeom prst="roundRect">
          <a:avLst>
            <a:gd name="adj" fmla="val 10000"/>
          </a:avLst>
        </a:prstGeom>
        <a:solidFill>
          <a:schemeClr val="lt1">
            <a:alpha val="90000"/>
            <a:tint val="40000"/>
            <a:hueOff val="0"/>
            <a:satOff val="0"/>
            <a:lumOff val="0"/>
            <a:alphaOff val="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kern="1200" dirty="0" smtClean="0"/>
            <a:t>Numbers of </a:t>
          </a:r>
          <a:r>
            <a:rPr lang="en-GB" sz="1000" kern="1200" dirty="0" err="1" smtClean="0"/>
            <a:t>Anoa</a:t>
          </a:r>
          <a:r>
            <a:rPr lang="en-GB" sz="1000" kern="1200" dirty="0" smtClean="0"/>
            <a:t>, </a:t>
          </a:r>
          <a:r>
            <a:rPr lang="en-GB" sz="1000" kern="1200" dirty="0" err="1" smtClean="0"/>
            <a:t>Babirusa</a:t>
          </a:r>
          <a:r>
            <a:rPr lang="en-GB" sz="1000" kern="1200" dirty="0" smtClean="0"/>
            <a:t> and Banteng increase in the wild.</a:t>
          </a:r>
          <a:endParaRPr lang="en-GB" sz="1000" kern="1200" dirty="0"/>
        </a:p>
      </dsp:txBody>
      <dsp:txXfrm>
        <a:off x="3292529" y="1731921"/>
        <a:ext cx="2500087" cy="59715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3A450A-DFE9-4F06-BC17-3664AF091D71}">
      <dsp:nvSpPr>
        <dsp:cNvPr id="0" name=""/>
        <dsp:cNvSpPr/>
      </dsp:nvSpPr>
      <dsp:spPr>
        <a:xfrm>
          <a:off x="507140" y="704"/>
          <a:ext cx="2537243" cy="634310"/>
        </a:xfrm>
        <a:prstGeom prst="roundRect">
          <a:avLst>
            <a:gd name="adj" fmla="val 10000"/>
          </a:avLst>
        </a:prstGeom>
        <a:solidFill>
          <a:schemeClr val="accent1">
            <a:lumMod val="60000"/>
            <a:lumOff val="40000"/>
          </a:schemeClr>
        </a:solidFill>
        <a:ln w="25400" cap="flat" cmpd="sng" algn="ctr">
          <a:solidFill>
            <a:schemeClr val="accent4">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id-ID" sz="2000" kern="1200" dirty="0" smtClean="0">
              <a:solidFill>
                <a:schemeClr val="tx1"/>
              </a:solidFill>
            </a:rPr>
            <a:t>Hasil</a:t>
          </a:r>
          <a:endParaRPr lang="en-GB" sz="2800" kern="1200" dirty="0">
            <a:solidFill>
              <a:schemeClr val="tx1"/>
            </a:solidFill>
          </a:endParaRPr>
        </a:p>
      </dsp:txBody>
      <dsp:txXfrm>
        <a:off x="525718" y="19282"/>
        <a:ext cx="2500087" cy="597154"/>
      </dsp:txXfrm>
    </dsp:sp>
    <dsp:sp modelId="{1C5B90FB-90B0-4F06-80A2-AC29FD2D0688}">
      <dsp:nvSpPr>
        <dsp:cNvPr id="0" name=""/>
        <dsp:cNvSpPr/>
      </dsp:nvSpPr>
      <dsp:spPr>
        <a:xfrm rot="5400000">
          <a:off x="1720260" y="690517"/>
          <a:ext cx="111004" cy="111004"/>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06EB998-BCE8-4F8F-B005-32DD55A149E4}">
      <dsp:nvSpPr>
        <dsp:cNvPr id="0" name=""/>
        <dsp:cNvSpPr/>
      </dsp:nvSpPr>
      <dsp:spPr>
        <a:xfrm>
          <a:off x="507140" y="857024"/>
          <a:ext cx="2537243" cy="634310"/>
        </a:xfrm>
        <a:prstGeom prst="roundRect">
          <a:avLst>
            <a:gd name="adj" fmla="val 10000"/>
          </a:avLst>
        </a:prstGeom>
        <a:solidFill>
          <a:schemeClr val="accent1">
            <a:lumMod val="40000"/>
            <a:lumOff val="60000"/>
            <a:alpha val="9000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d-ID" sz="1000" kern="1200" dirty="0" smtClean="0"/>
            <a:t>Pengunjung lembaga konservasi meningkat pengetahuannya mengenai Anoa Banteng dan Babirusa dan cara mengurangi ancaman yang mereka hadapi di alam</a:t>
          </a:r>
          <a:endParaRPr lang="en-GB" sz="1000" kern="1200" dirty="0"/>
        </a:p>
      </dsp:txBody>
      <dsp:txXfrm>
        <a:off x="525718" y="875602"/>
        <a:ext cx="2500087" cy="597154"/>
      </dsp:txXfrm>
    </dsp:sp>
    <dsp:sp modelId="{24D27191-FBF6-441F-A10E-E8A0492C2BE2}">
      <dsp:nvSpPr>
        <dsp:cNvPr id="0" name=""/>
        <dsp:cNvSpPr/>
      </dsp:nvSpPr>
      <dsp:spPr>
        <a:xfrm rot="5400000">
          <a:off x="1720260" y="1546837"/>
          <a:ext cx="111004" cy="111004"/>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0799C89-DB19-427C-91FF-426A0D7A564C}">
      <dsp:nvSpPr>
        <dsp:cNvPr id="0" name=""/>
        <dsp:cNvSpPr/>
      </dsp:nvSpPr>
      <dsp:spPr>
        <a:xfrm>
          <a:off x="507140" y="1713343"/>
          <a:ext cx="2537243" cy="634310"/>
        </a:xfrm>
        <a:prstGeom prst="roundRect">
          <a:avLst>
            <a:gd name="adj" fmla="val 10000"/>
          </a:avLst>
        </a:prstGeom>
        <a:solidFill>
          <a:schemeClr val="accent1">
            <a:lumMod val="40000"/>
            <a:lumOff val="60000"/>
            <a:alpha val="9000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d-ID" sz="1000" kern="1200" dirty="0" smtClean="0"/>
            <a:t>Pengunjung lembaga konservasi lebih mengenal Anoa Banteng Babirusa</a:t>
          </a:r>
          <a:endParaRPr lang="en-GB" sz="1000" kern="1200" dirty="0"/>
        </a:p>
      </dsp:txBody>
      <dsp:txXfrm>
        <a:off x="525718" y="1731921"/>
        <a:ext cx="2500087" cy="597154"/>
      </dsp:txXfrm>
    </dsp:sp>
    <dsp:sp modelId="{C00B854B-1127-4499-88B8-2D4C39E60810}">
      <dsp:nvSpPr>
        <dsp:cNvPr id="0" name=""/>
        <dsp:cNvSpPr/>
      </dsp:nvSpPr>
      <dsp:spPr>
        <a:xfrm rot="5400000">
          <a:off x="1720260" y="2403157"/>
          <a:ext cx="111004" cy="111004"/>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98AA156-617D-40C4-A1EB-75766CDF092B}">
      <dsp:nvSpPr>
        <dsp:cNvPr id="0" name=""/>
        <dsp:cNvSpPr/>
      </dsp:nvSpPr>
      <dsp:spPr>
        <a:xfrm>
          <a:off x="507140" y="2569663"/>
          <a:ext cx="2537243" cy="634310"/>
        </a:xfrm>
        <a:prstGeom prst="roundRect">
          <a:avLst>
            <a:gd name="adj" fmla="val 10000"/>
          </a:avLst>
        </a:prstGeom>
        <a:solidFill>
          <a:schemeClr val="accent1">
            <a:lumMod val="40000"/>
            <a:lumOff val="60000"/>
            <a:alpha val="9000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d-ID" sz="1000" kern="1200" dirty="0" smtClean="0"/>
            <a:t>Pengunjung lembaga konservasi lebih termotivasi melindungi Anoa Banteng Babirusa</a:t>
          </a:r>
          <a:endParaRPr lang="en-GB" sz="1000" kern="1200" dirty="0"/>
        </a:p>
      </dsp:txBody>
      <dsp:txXfrm>
        <a:off x="525718" y="2588241"/>
        <a:ext cx="2500087" cy="597154"/>
      </dsp:txXfrm>
    </dsp:sp>
    <dsp:sp modelId="{3F8B55F6-2858-4EB3-8366-DC8015C51441}">
      <dsp:nvSpPr>
        <dsp:cNvPr id="0" name=""/>
        <dsp:cNvSpPr/>
      </dsp:nvSpPr>
      <dsp:spPr>
        <a:xfrm rot="5400000">
          <a:off x="1720260" y="3259476"/>
          <a:ext cx="111004" cy="111004"/>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2B3D0E7-0C7D-4DAE-82B9-ACA1BB24E38A}">
      <dsp:nvSpPr>
        <dsp:cNvPr id="0" name=""/>
        <dsp:cNvSpPr/>
      </dsp:nvSpPr>
      <dsp:spPr>
        <a:xfrm>
          <a:off x="507140" y="3425983"/>
          <a:ext cx="2537243" cy="634310"/>
        </a:xfrm>
        <a:prstGeom prst="roundRect">
          <a:avLst>
            <a:gd name="adj" fmla="val 10000"/>
          </a:avLst>
        </a:prstGeom>
        <a:solidFill>
          <a:schemeClr val="accent1">
            <a:lumMod val="40000"/>
            <a:lumOff val="60000"/>
            <a:alpha val="9000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GB" sz="1000" kern="1200" dirty="0" smtClean="0"/>
            <a:t>. </a:t>
          </a:r>
          <a:r>
            <a:rPr lang="id-ID" sz="1000" kern="1200" dirty="0" smtClean="0"/>
            <a:t>Pengunjung lembaga konservasi meningkat pemahamannya mengenai konservasi peran lembaga konservasi, termasuk perannya dalam GSMP</a:t>
          </a:r>
          <a:endParaRPr lang="en-GB" sz="1000" kern="1200" dirty="0"/>
        </a:p>
      </dsp:txBody>
      <dsp:txXfrm>
        <a:off x="525718" y="3444561"/>
        <a:ext cx="2500087" cy="597154"/>
      </dsp:txXfrm>
    </dsp:sp>
    <dsp:sp modelId="{43BFE0E6-BAEA-4F1E-AF32-EBFE623C605F}">
      <dsp:nvSpPr>
        <dsp:cNvPr id="0" name=""/>
        <dsp:cNvSpPr/>
      </dsp:nvSpPr>
      <dsp:spPr>
        <a:xfrm rot="5400000">
          <a:off x="1720260" y="4115796"/>
          <a:ext cx="111004" cy="111004"/>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203BE1D-8C44-4FC1-85D0-69D582E54DFF}">
      <dsp:nvSpPr>
        <dsp:cNvPr id="0" name=""/>
        <dsp:cNvSpPr/>
      </dsp:nvSpPr>
      <dsp:spPr>
        <a:xfrm>
          <a:off x="507140" y="4282302"/>
          <a:ext cx="2537243" cy="634310"/>
        </a:xfrm>
        <a:prstGeom prst="roundRect">
          <a:avLst>
            <a:gd name="adj" fmla="val 10000"/>
          </a:avLst>
        </a:prstGeom>
        <a:solidFill>
          <a:schemeClr val="accent1">
            <a:lumMod val="40000"/>
            <a:lumOff val="60000"/>
            <a:alpha val="9000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d-ID" sz="1000" kern="1200" dirty="0" smtClean="0"/>
            <a:t>Pengunjung lembaga konservasi lebih termotivasi mendukung lembaga konservasi dan perannya dalam GSMP</a:t>
          </a:r>
          <a:endParaRPr lang="en-GB" sz="1000" kern="1200" dirty="0"/>
        </a:p>
      </dsp:txBody>
      <dsp:txXfrm>
        <a:off x="525718" y="4300880"/>
        <a:ext cx="2500087" cy="597154"/>
      </dsp:txXfrm>
    </dsp:sp>
    <dsp:sp modelId="{26769872-D7B8-416B-8A25-820BA2E7E201}">
      <dsp:nvSpPr>
        <dsp:cNvPr id="0" name=""/>
        <dsp:cNvSpPr/>
      </dsp:nvSpPr>
      <dsp:spPr>
        <a:xfrm rot="5400000">
          <a:off x="1720260" y="4972115"/>
          <a:ext cx="111004" cy="111004"/>
        </a:xfrm>
        <a:prstGeom prst="rightArrow">
          <a:avLst>
            <a:gd name="adj1" fmla="val 66700"/>
            <a:gd name="adj2" fmla="val 50000"/>
          </a:avLst>
        </a:prstGeom>
        <a:solidFill>
          <a:schemeClr val="accent4">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941DDB5-BFC4-4816-8D84-E8154803CD12}">
      <dsp:nvSpPr>
        <dsp:cNvPr id="0" name=""/>
        <dsp:cNvSpPr/>
      </dsp:nvSpPr>
      <dsp:spPr>
        <a:xfrm>
          <a:off x="507140" y="5138622"/>
          <a:ext cx="2537243" cy="634310"/>
        </a:xfrm>
        <a:prstGeom prst="roundRect">
          <a:avLst>
            <a:gd name="adj" fmla="val 10000"/>
          </a:avLst>
        </a:prstGeom>
        <a:solidFill>
          <a:schemeClr val="accent1">
            <a:lumMod val="40000"/>
            <a:lumOff val="60000"/>
            <a:alpha val="90000"/>
          </a:schemeClr>
        </a:solidFill>
        <a:ln w="25400" cap="flat" cmpd="sng" algn="ctr">
          <a:solidFill>
            <a:schemeClr val="accent4">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d-ID" sz="1000" kern="1200" dirty="0" smtClean="0"/>
            <a:t>Pengunjung lembaga konservasi menceritakan teman dan keluarganya mengenai Anoa Banteng Babirusa dan cara mengurangi ancaman yang dihadapi</a:t>
          </a:r>
          <a:endParaRPr lang="en-GB" sz="1000" kern="1200" dirty="0"/>
        </a:p>
      </dsp:txBody>
      <dsp:txXfrm>
        <a:off x="525718" y="5157200"/>
        <a:ext cx="2500087" cy="597154"/>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1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3.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5.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0.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pPr>
              <a:defRPr/>
            </a:pPr>
            <a:fld id="{F1E15E8D-B5F0-4FD3-A2E1-83A9D4DE1BD4}" type="datetimeFigureOut">
              <a:rPr lang="en-GB"/>
              <a:pPr>
                <a:defRPr/>
              </a:pPr>
              <a:t>09/10/2017</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CD6EDCBB-FEE7-4E99-BE15-8BAACF6F9A9B}" type="slidenum">
              <a:rPr lang="en-GB"/>
              <a:pPr>
                <a:defRPr/>
              </a:pPr>
              <a:t>‹#›</a:t>
            </a:fld>
            <a:endParaRPr lang="en-GB"/>
          </a:p>
        </p:txBody>
      </p:sp>
    </p:spTree>
    <p:extLst>
      <p:ext uri="{BB962C8B-B14F-4D97-AF65-F5344CB8AC3E}">
        <p14:creationId xmlns:p14="http://schemas.microsoft.com/office/powerpoint/2010/main" val="576412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pPr>
              <a:defRPr/>
            </a:pPr>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pPr>
              <a:defRPr/>
            </a:pPr>
            <a:fld id="{769CED74-E1A6-45F4-858A-1F1C92EB6B75}" type="datetimeFigureOut">
              <a:rPr lang="en-GB"/>
              <a:pPr>
                <a:defRPr/>
              </a:pPr>
              <a:t>09/10/2017</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pPr>
              <a:defRPr/>
            </a:pPr>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pPr>
              <a:defRPr/>
            </a:pPr>
            <a:fld id="{DD587744-2D71-4BD7-A3F2-A0EA2470479E}" type="slidenum">
              <a:rPr lang="en-GB"/>
              <a:pPr>
                <a:defRPr/>
              </a:pPr>
              <a:t>‹#›</a:t>
            </a:fld>
            <a:endParaRPr lang="en-GB"/>
          </a:p>
        </p:txBody>
      </p:sp>
    </p:spTree>
    <p:extLst>
      <p:ext uri="{BB962C8B-B14F-4D97-AF65-F5344CB8AC3E}">
        <p14:creationId xmlns:p14="http://schemas.microsoft.com/office/powerpoint/2010/main" val="22779018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noRot="1" noChangeAspect="1"/>
          </p:cNvSpPr>
          <p:nvPr>
            <p:ph type="sldImg"/>
          </p:nvPr>
        </p:nvSpPr>
        <p:spPr>
          <a:prstGeom prst="rect">
            <a:avLst/>
          </a:prstGeom>
        </p:spPr>
        <p:txBody>
          <a:bodyPr/>
          <a:lstStyle/>
          <a:p>
            <a:endParaRPr/>
          </a:p>
        </p:txBody>
      </p:sp>
      <p:sp>
        <p:nvSpPr>
          <p:cNvPr id="122" name="Shape 122"/>
          <p:cNvSpPr>
            <a:spLocks noGrp="1"/>
          </p:cNvSpPr>
          <p:nvPr>
            <p:ph type="body" sz="quarter" idx="1"/>
          </p:nvPr>
        </p:nvSpPr>
        <p:spPr>
          <a:prstGeom prst="rect">
            <a:avLst/>
          </a:prstGeom>
        </p:spPr>
        <p:txBody>
          <a:bodyPr/>
          <a:lstStyle/>
          <a:p>
            <a:endParaRPr dirty="0"/>
          </a:p>
        </p:txBody>
      </p:sp>
    </p:spTree>
    <p:extLst>
      <p:ext uri="{BB962C8B-B14F-4D97-AF65-F5344CB8AC3E}">
        <p14:creationId xmlns:p14="http://schemas.microsoft.com/office/powerpoint/2010/main" val="21908583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this model the overall goal is focused on contributing</a:t>
            </a:r>
            <a:r>
              <a:rPr lang="en-GB" baseline="0" dirty="0" smtClean="0"/>
              <a:t> to a particular aspect of the GSMP and the outcomes are designed to lead to that goal. </a:t>
            </a:r>
          </a:p>
          <a:p>
            <a:endParaRPr lang="en-GB" baseline="0" dirty="0" smtClean="0"/>
          </a:p>
          <a:p>
            <a:r>
              <a:rPr lang="en-GB" baseline="0" dirty="0" smtClean="0"/>
              <a:t>These are quite generic and focused on zoo visitors very generally. If you wanted to plan in detail or were looking at very specific activities you would go into more detail to describe who the visitors are and may have more detailed outcomes to state exactly what knowledge you want them to gain and so on. </a:t>
            </a:r>
            <a:endParaRPr lang="en-GB" dirty="0"/>
          </a:p>
        </p:txBody>
      </p:sp>
      <p:sp>
        <p:nvSpPr>
          <p:cNvPr id="4" name="Slide Number Placeholder 3"/>
          <p:cNvSpPr>
            <a:spLocks noGrp="1"/>
          </p:cNvSpPr>
          <p:nvPr>
            <p:ph type="sldNum" sz="quarter" idx="10"/>
          </p:nvPr>
        </p:nvSpPr>
        <p:spPr/>
        <p:txBody>
          <a:bodyPr/>
          <a:lstStyle/>
          <a:p>
            <a:pPr>
              <a:defRPr/>
            </a:pPr>
            <a:fld id="{DD587744-2D71-4BD7-A3F2-A0EA2470479E}" type="slidenum">
              <a:rPr lang="en-GB" smtClean="0"/>
              <a:pPr>
                <a:defRPr/>
              </a:pPr>
              <a:t>10</a:t>
            </a:fld>
            <a:endParaRPr lang="en-GB"/>
          </a:p>
        </p:txBody>
      </p:sp>
    </p:spTree>
    <p:extLst>
      <p:ext uri="{BB962C8B-B14F-4D97-AF65-F5344CB8AC3E}">
        <p14:creationId xmlns:p14="http://schemas.microsoft.com/office/powerpoint/2010/main" val="6288582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Outcomes</a:t>
            </a:r>
            <a:r>
              <a:rPr lang="en-GB" baseline="0" dirty="0" smtClean="0"/>
              <a:t> are really the changes you want to make for the different stakeholders involved in your programme. Some may be short term and happen immediately after someone participates in your education activities (for example learning something new about a species) some may be longer term and happen later (</a:t>
            </a:r>
            <a:r>
              <a:rPr lang="en-GB" baseline="0" dirty="0" err="1" smtClean="0"/>
              <a:t>eg</a:t>
            </a:r>
            <a:r>
              <a:rPr lang="en-GB" baseline="0" dirty="0" smtClean="0"/>
              <a:t>. changing shopping habits or becoming a regular recycler). </a:t>
            </a:r>
          </a:p>
          <a:p>
            <a:endParaRPr lang="en-GB"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GB" baseline="0" dirty="0" smtClean="0"/>
              <a:t>Before we focus on the outcomes we want to achieve. We need to think about who the stakeholders are and who will be affected by the changes our programme will create. </a:t>
            </a:r>
            <a:r>
              <a:rPr lang="en-GB" dirty="0" smtClean="0"/>
              <a:t>Most of the changes (outcomes) that are achieved through education work happen for people</a:t>
            </a:r>
            <a:r>
              <a:rPr lang="en-GB" baseline="0" dirty="0" smtClean="0"/>
              <a:t> (and animals). </a:t>
            </a:r>
            <a:endParaRPr lang="en-GB" dirty="0" smtClean="0"/>
          </a:p>
          <a:p>
            <a:endParaRPr lang="en-GB" dirty="0"/>
          </a:p>
        </p:txBody>
      </p:sp>
      <p:sp>
        <p:nvSpPr>
          <p:cNvPr id="4" name="Slide Number Placeholder 3"/>
          <p:cNvSpPr>
            <a:spLocks noGrp="1"/>
          </p:cNvSpPr>
          <p:nvPr>
            <p:ph type="sldNum" sz="quarter" idx="10"/>
          </p:nvPr>
        </p:nvSpPr>
        <p:spPr/>
        <p:txBody>
          <a:bodyPr/>
          <a:lstStyle/>
          <a:p>
            <a:pPr>
              <a:defRPr/>
            </a:pPr>
            <a:fld id="{DD587744-2D71-4BD7-A3F2-A0EA2470479E}" type="slidenum">
              <a:rPr lang="en-GB" smtClean="0"/>
              <a:pPr>
                <a:defRPr/>
              </a:pPr>
              <a:t>11</a:t>
            </a:fld>
            <a:endParaRPr lang="en-GB"/>
          </a:p>
        </p:txBody>
      </p:sp>
    </p:spTree>
    <p:extLst>
      <p:ext uri="{BB962C8B-B14F-4D97-AF65-F5344CB8AC3E}">
        <p14:creationId xmlns:p14="http://schemas.microsoft.com/office/powerpoint/2010/main" val="2403952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are just some examples.</a:t>
            </a:r>
            <a:r>
              <a:rPr lang="en-GB" baseline="0" dirty="0" smtClean="0"/>
              <a:t> Different stakeholders will be important to different zoos. These are very broad categories each of them can be broken down further. </a:t>
            </a:r>
          </a:p>
          <a:p>
            <a:endParaRPr lang="en-GB" baseline="0" dirty="0" smtClean="0"/>
          </a:p>
          <a:p>
            <a:r>
              <a:rPr lang="en-GB" baseline="0" dirty="0" smtClean="0"/>
              <a:t>Some stakeholders can help you achieve your goals, some might prevent you from achieving your goals. </a:t>
            </a:r>
            <a:endParaRPr lang="en-GB" dirty="0"/>
          </a:p>
        </p:txBody>
      </p:sp>
      <p:sp>
        <p:nvSpPr>
          <p:cNvPr id="4" name="Slide Number Placeholder 3"/>
          <p:cNvSpPr>
            <a:spLocks noGrp="1"/>
          </p:cNvSpPr>
          <p:nvPr>
            <p:ph type="sldNum" sz="quarter" idx="10"/>
          </p:nvPr>
        </p:nvSpPr>
        <p:spPr/>
        <p:txBody>
          <a:bodyPr/>
          <a:lstStyle/>
          <a:p>
            <a:pPr>
              <a:defRPr/>
            </a:pPr>
            <a:fld id="{DD587744-2D71-4BD7-A3F2-A0EA2470479E}" type="slidenum">
              <a:rPr lang="en-GB" smtClean="0"/>
              <a:pPr>
                <a:defRPr/>
              </a:pPr>
              <a:t>12</a:t>
            </a:fld>
            <a:endParaRPr lang="en-GB"/>
          </a:p>
        </p:txBody>
      </p:sp>
    </p:spTree>
    <p:extLst>
      <p:ext uri="{BB962C8B-B14F-4D97-AF65-F5344CB8AC3E}">
        <p14:creationId xmlns:p14="http://schemas.microsoft.com/office/powerpoint/2010/main" val="3126774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Zoo visitors covers a very broad range of people. They</a:t>
            </a:r>
            <a:r>
              <a:rPr lang="en-GB" baseline="0" dirty="0" smtClean="0"/>
              <a:t> are the major recipients of zoo education and what they want will affect how they engage, so it is worth spending some time thinking about this. </a:t>
            </a:r>
            <a:endParaRPr lang="en-GB" dirty="0" smtClean="0"/>
          </a:p>
          <a:p>
            <a:endParaRPr lang="en-GB" dirty="0" smtClean="0"/>
          </a:p>
          <a:p>
            <a:r>
              <a:rPr lang="en-GB" dirty="0" smtClean="0"/>
              <a:t>In small groups brainstorm and create a list</a:t>
            </a:r>
            <a:r>
              <a:rPr lang="en-GB" baseline="0" dirty="0" smtClean="0"/>
              <a:t> of</a:t>
            </a:r>
            <a:r>
              <a:rPr lang="en-GB" dirty="0" smtClean="0"/>
              <a:t> all the different people that visit the zoo (or give each group a different audience</a:t>
            </a:r>
            <a:r>
              <a:rPr lang="en-GB" baseline="0" dirty="0" smtClean="0"/>
              <a:t> from the list).  </a:t>
            </a:r>
            <a:r>
              <a:rPr lang="en-GB" dirty="0" smtClean="0"/>
              <a:t>Then think about why they come? What do they want from their visit?</a:t>
            </a:r>
          </a:p>
          <a:p>
            <a:r>
              <a:rPr lang="en-GB" dirty="0" smtClean="0"/>
              <a:t>Is this the same as you</a:t>
            </a:r>
            <a:r>
              <a:rPr lang="en-GB" baseline="0" dirty="0" smtClean="0"/>
              <a:t> want them to go away with?</a:t>
            </a:r>
          </a:p>
          <a:p>
            <a:endParaRPr lang="en-GB" baseline="0" dirty="0" smtClean="0"/>
          </a:p>
          <a:p>
            <a:r>
              <a:rPr lang="en-GB" baseline="0" dirty="0" smtClean="0"/>
              <a:t>Write a list of motivations next to each one. </a:t>
            </a:r>
          </a:p>
          <a:p>
            <a:endParaRPr lang="en-GB" baseline="0" dirty="0" smtClean="0"/>
          </a:p>
        </p:txBody>
      </p:sp>
      <p:sp>
        <p:nvSpPr>
          <p:cNvPr id="4" name="Slide Number Placeholder 3"/>
          <p:cNvSpPr>
            <a:spLocks noGrp="1"/>
          </p:cNvSpPr>
          <p:nvPr>
            <p:ph type="sldNum" sz="quarter" idx="10"/>
          </p:nvPr>
        </p:nvSpPr>
        <p:spPr/>
        <p:txBody>
          <a:bodyPr/>
          <a:lstStyle/>
          <a:p>
            <a:pPr>
              <a:defRPr/>
            </a:pPr>
            <a:fld id="{DD587744-2D71-4BD7-A3F2-A0EA2470479E}" type="slidenum">
              <a:rPr lang="en-GB" smtClean="0"/>
              <a:pPr>
                <a:defRPr/>
              </a:pPr>
              <a:t>13</a:t>
            </a:fld>
            <a:endParaRPr lang="en-GB"/>
          </a:p>
        </p:txBody>
      </p:sp>
    </p:spTree>
    <p:extLst>
      <p:ext uri="{BB962C8B-B14F-4D97-AF65-F5344CB8AC3E}">
        <p14:creationId xmlns:p14="http://schemas.microsoft.com/office/powerpoint/2010/main" val="31276432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Zoo visitors covers a very broad range of people. They</a:t>
            </a:r>
            <a:r>
              <a:rPr lang="en-GB" baseline="0" dirty="0" smtClean="0"/>
              <a:t> are the major recipients of zoo education and what they want will affect how they engage, so it is worth spending some time thinking about this. </a:t>
            </a:r>
            <a:endParaRPr lang="en-GB" dirty="0" smtClean="0"/>
          </a:p>
          <a:p>
            <a:endParaRPr lang="en-GB" dirty="0" smtClean="0"/>
          </a:p>
          <a:p>
            <a:r>
              <a:rPr lang="en-GB" dirty="0" smtClean="0"/>
              <a:t>In small groups brainstorm and create a list</a:t>
            </a:r>
            <a:r>
              <a:rPr lang="en-GB" baseline="0" dirty="0" smtClean="0"/>
              <a:t> of</a:t>
            </a:r>
            <a:r>
              <a:rPr lang="en-GB" dirty="0" smtClean="0"/>
              <a:t> all the different people that visit the zoo (or give each group a different audience</a:t>
            </a:r>
            <a:r>
              <a:rPr lang="en-GB" baseline="0" dirty="0" smtClean="0"/>
              <a:t> from the list).  </a:t>
            </a:r>
            <a:r>
              <a:rPr lang="en-GB" dirty="0" smtClean="0"/>
              <a:t>Then think about why they come? What do they want from their visit?</a:t>
            </a:r>
          </a:p>
          <a:p>
            <a:r>
              <a:rPr lang="en-GB" dirty="0" smtClean="0"/>
              <a:t>Is this the same as you</a:t>
            </a:r>
            <a:r>
              <a:rPr lang="en-GB" baseline="0" dirty="0" smtClean="0"/>
              <a:t> want them to go away with?</a:t>
            </a:r>
          </a:p>
          <a:p>
            <a:endParaRPr lang="en-GB" baseline="0" dirty="0" smtClean="0"/>
          </a:p>
          <a:p>
            <a:r>
              <a:rPr lang="en-GB" baseline="0" dirty="0" smtClean="0"/>
              <a:t>Write a list of motivations next to each one. </a:t>
            </a:r>
          </a:p>
          <a:p>
            <a:endParaRPr lang="en-GB" baseline="0" dirty="0" smtClean="0"/>
          </a:p>
        </p:txBody>
      </p:sp>
      <p:sp>
        <p:nvSpPr>
          <p:cNvPr id="4" name="Slide Number Placeholder 3"/>
          <p:cNvSpPr>
            <a:spLocks noGrp="1"/>
          </p:cNvSpPr>
          <p:nvPr>
            <p:ph type="sldNum" sz="quarter" idx="10"/>
          </p:nvPr>
        </p:nvSpPr>
        <p:spPr/>
        <p:txBody>
          <a:bodyPr/>
          <a:lstStyle/>
          <a:p>
            <a:pPr>
              <a:defRPr/>
            </a:pPr>
            <a:fld id="{DD587744-2D71-4BD7-A3F2-A0EA2470479E}" type="slidenum">
              <a:rPr lang="en-GB" smtClean="0"/>
              <a:pPr>
                <a:defRPr/>
              </a:pPr>
              <a:t>14</a:t>
            </a:fld>
            <a:endParaRPr lang="en-GB"/>
          </a:p>
        </p:txBody>
      </p:sp>
    </p:spTree>
    <p:extLst>
      <p:ext uri="{BB962C8B-B14F-4D97-AF65-F5344CB8AC3E}">
        <p14:creationId xmlns:p14="http://schemas.microsoft.com/office/powerpoint/2010/main" val="17172953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Not all the stakeholders</a:t>
            </a:r>
            <a:r>
              <a:rPr lang="en-GB" baseline="0" dirty="0" smtClean="0"/>
              <a:t> we have listed will be relevant to every zoo.</a:t>
            </a:r>
          </a:p>
          <a:p>
            <a:endParaRPr lang="en-GB" baseline="0" dirty="0" smtClean="0"/>
          </a:p>
          <a:p>
            <a:r>
              <a:rPr lang="en-GB" baseline="0" dirty="0" smtClean="0"/>
              <a:t>This example outcome would support the overall goals of an education programme that supports the delivery of an effective GSMP and a vision to conserve </a:t>
            </a:r>
            <a:r>
              <a:rPr lang="en-GB" baseline="0" dirty="0" err="1" smtClean="0"/>
              <a:t>Anoa</a:t>
            </a:r>
            <a:r>
              <a:rPr lang="en-GB" baseline="0" dirty="0" smtClean="0"/>
              <a:t>, </a:t>
            </a:r>
            <a:r>
              <a:rPr lang="en-GB" baseline="0" dirty="0" err="1" smtClean="0"/>
              <a:t>Babirusa</a:t>
            </a:r>
            <a:r>
              <a:rPr lang="en-GB" baseline="0" dirty="0" smtClean="0"/>
              <a:t> and Banteng for the future. It would need to have further outcomes such as being inspired to protect the species, knowing what threatens them and you may need to remove barriers to participation. Several outcomes combine to deliver a single goal. Some outcomes may be shorter term than others – some happen immediately and some take time. </a:t>
            </a:r>
            <a:endParaRPr lang="en-GB" dirty="0"/>
          </a:p>
        </p:txBody>
      </p:sp>
      <p:sp>
        <p:nvSpPr>
          <p:cNvPr id="4" name="Slide Number Placeholder 3"/>
          <p:cNvSpPr>
            <a:spLocks noGrp="1"/>
          </p:cNvSpPr>
          <p:nvPr>
            <p:ph type="sldNum" sz="quarter" idx="10"/>
          </p:nvPr>
        </p:nvSpPr>
        <p:spPr/>
        <p:txBody>
          <a:bodyPr/>
          <a:lstStyle/>
          <a:p>
            <a:pPr>
              <a:defRPr/>
            </a:pPr>
            <a:fld id="{DD587744-2D71-4BD7-A3F2-A0EA2470479E}" type="slidenum">
              <a:rPr lang="en-GB" smtClean="0"/>
              <a:pPr>
                <a:defRPr/>
              </a:pPr>
              <a:t>15</a:t>
            </a:fld>
            <a:endParaRPr lang="en-GB"/>
          </a:p>
        </p:txBody>
      </p:sp>
    </p:spTree>
    <p:extLst>
      <p:ext uri="{BB962C8B-B14F-4D97-AF65-F5344CB8AC3E}">
        <p14:creationId xmlns:p14="http://schemas.microsoft.com/office/powerpoint/2010/main" val="24589637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 this model the overall goal is focused on contributing</a:t>
            </a:r>
            <a:r>
              <a:rPr lang="en-GB" baseline="0" dirty="0" smtClean="0"/>
              <a:t> to a particular aspect of the GSMP and the outcomes are designed to lead to that goal. </a:t>
            </a:r>
          </a:p>
          <a:p>
            <a:endParaRPr lang="en-GB" baseline="0" dirty="0" smtClean="0"/>
          </a:p>
          <a:p>
            <a:r>
              <a:rPr lang="en-GB" baseline="0" dirty="0" smtClean="0"/>
              <a:t>These are quite generic and focused on zoo visitors very generally. If you wanted to plan in detail or were looking at very specific activities you would go into more detail to describe who the visitors are and may have more detailed outcomes to state exactly what knowledge you want them to gain and so on. </a:t>
            </a:r>
            <a:endParaRPr lang="en-GB" dirty="0"/>
          </a:p>
        </p:txBody>
      </p:sp>
      <p:sp>
        <p:nvSpPr>
          <p:cNvPr id="4" name="Slide Number Placeholder 3"/>
          <p:cNvSpPr>
            <a:spLocks noGrp="1"/>
          </p:cNvSpPr>
          <p:nvPr>
            <p:ph type="sldNum" sz="quarter" idx="10"/>
          </p:nvPr>
        </p:nvSpPr>
        <p:spPr/>
        <p:txBody>
          <a:bodyPr/>
          <a:lstStyle/>
          <a:p>
            <a:pPr>
              <a:defRPr/>
            </a:pPr>
            <a:fld id="{DD587744-2D71-4BD7-A3F2-A0EA2470479E}" type="slidenum">
              <a:rPr lang="en-GB" smtClean="0"/>
              <a:pPr>
                <a:defRPr/>
              </a:pPr>
              <a:t>16</a:t>
            </a:fld>
            <a:endParaRPr lang="en-GB"/>
          </a:p>
        </p:txBody>
      </p:sp>
    </p:spTree>
    <p:extLst>
      <p:ext uri="{BB962C8B-B14F-4D97-AF65-F5344CB8AC3E}">
        <p14:creationId xmlns:p14="http://schemas.microsoft.com/office/powerpoint/2010/main" val="5510426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may</a:t>
            </a:r>
            <a:r>
              <a:rPr lang="en-GB" baseline="0" dirty="0" smtClean="0"/>
              <a:t> depend on how detailed their outcomes are. </a:t>
            </a:r>
            <a:endParaRPr lang="en-GB" dirty="0"/>
          </a:p>
        </p:txBody>
      </p:sp>
      <p:sp>
        <p:nvSpPr>
          <p:cNvPr id="4" name="Slide Number Placeholder 3"/>
          <p:cNvSpPr>
            <a:spLocks noGrp="1"/>
          </p:cNvSpPr>
          <p:nvPr>
            <p:ph type="sldNum" sz="quarter" idx="10"/>
          </p:nvPr>
        </p:nvSpPr>
        <p:spPr/>
        <p:txBody>
          <a:bodyPr/>
          <a:lstStyle/>
          <a:p>
            <a:pPr>
              <a:defRPr/>
            </a:pPr>
            <a:fld id="{DD587744-2D71-4BD7-A3F2-A0EA2470479E}" type="slidenum">
              <a:rPr lang="en-GB" smtClean="0"/>
              <a:pPr>
                <a:defRPr/>
              </a:pPr>
              <a:t>17</a:t>
            </a:fld>
            <a:endParaRPr lang="en-GB"/>
          </a:p>
        </p:txBody>
      </p:sp>
    </p:spTree>
    <p:extLst>
      <p:ext uri="{BB962C8B-B14F-4D97-AF65-F5344CB8AC3E}">
        <p14:creationId xmlns:p14="http://schemas.microsoft.com/office/powerpoint/2010/main" val="38201163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All the time we are thinking about these three things when choosing which activities we want to</a:t>
            </a:r>
            <a:r>
              <a:rPr lang="en-GB" baseline="0" dirty="0" smtClean="0"/>
              <a:t> do. </a:t>
            </a:r>
            <a:endParaRPr lang="en-GB" dirty="0" smtClean="0"/>
          </a:p>
          <a:p>
            <a:endParaRPr lang="en-GB" dirty="0" smtClean="0"/>
          </a:p>
          <a:p>
            <a:r>
              <a:rPr lang="en-GB" dirty="0" smtClean="0"/>
              <a:t>The activities you choose to deliver must be appropriate for your audience and focus on the</a:t>
            </a:r>
            <a:r>
              <a:rPr lang="en-GB" baseline="0" dirty="0" smtClean="0"/>
              <a:t> outcomes you have chosen. So for example if our chosen audience is adults and our outcome is that they will increase their knowledge about something we need to design an activity that is very good at enabling that audience to learn new things. We need to think about whether they want to learn – in which case we can present information where they will have to look for it or whether they are motivated by something other than learning. If they come to the zoo for a fun social day out, we might want to make sure we present the information in a way that enables them to be sociable – a touch table where they can discuss things with friends or a large sign they can read as a group might be appropriate. </a:t>
            </a:r>
            <a:endParaRPr lang="en-GB" dirty="0"/>
          </a:p>
        </p:txBody>
      </p:sp>
      <p:sp>
        <p:nvSpPr>
          <p:cNvPr id="4" name="Slide Number Placeholder 3"/>
          <p:cNvSpPr>
            <a:spLocks noGrp="1"/>
          </p:cNvSpPr>
          <p:nvPr>
            <p:ph type="sldNum" sz="quarter" idx="10"/>
          </p:nvPr>
        </p:nvSpPr>
        <p:spPr/>
        <p:txBody>
          <a:bodyPr/>
          <a:lstStyle/>
          <a:p>
            <a:pPr>
              <a:defRPr/>
            </a:pPr>
            <a:fld id="{DD587744-2D71-4BD7-A3F2-A0EA2470479E}" type="slidenum">
              <a:rPr lang="en-GB" smtClean="0"/>
              <a:pPr>
                <a:defRPr/>
              </a:pPr>
              <a:t>18</a:t>
            </a:fld>
            <a:endParaRPr lang="en-GB"/>
          </a:p>
        </p:txBody>
      </p:sp>
    </p:spTree>
    <p:extLst>
      <p:ext uri="{BB962C8B-B14F-4D97-AF65-F5344CB8AC3E}">
        <p14:creationId xmlns:p14="http://schemas.microsoft.com/office/powerpoint/2010/main" val="20223106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Approaches</a:t>
            </a:r>
            <a:r>
              <a:rPr lang="en-GB" baseline="0" dirty="0" smtClean="0"/>
              <a:t> is really a notes section to record how you plan to deliver your activities. Activities records what you are going to deliver. </a:t>
            </a:r>
            <a:endParaRPr lang="en-GB" dirty="0"/>
          </a:p>
        </p:txBody>
      </p:sp>
      <p:sp>
        <p:nvSpPr>
          <p:cNvPr id="4" name="Slide Number Placeholder 3"/>
          <p:cNvSpPr>
            <a:spLocks noGrp="1"/>
          </p:cNvSpPr>
          <p:nvPr>
            <p:ph type="sldNum" sz="quarter" idx="10"/>
          </p:nvPr>
        </p:nvSpPr>
        <p:spPr/>
        <p:txBody>
          <a:bodyPr/>
          <a:lstStyle/>
          <a:p>
            <a:pPr>
              <a:defRPr/>
            </a:pPr>
            <a:fld id="{DD587744-2D71-4BD7-A3F2-A0EA2470479E}" type="slidenum">
              <a:rPr lang="en-GB" smtClean="0"/>
              <a:pPr>
                <a:defRPr/>
              </a:pPr>
              <a:t>20</a:t>
            </a:fld>
            <a:endParaRPr lang="en-GB"/>
          </a:p>
        </p:txBody>
      </p:sp>
    </p:spTree>
    <p:extLst>
      <p:ext uri="{BB962C8B-B14F-4D97-AF65-F5344CB8AC3E}">
        <p14:creationId xmlns:p14="http://schemas.microsoft.com/office/powerpoint/2010/main" val="551042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Intro to workshop:</a:t>
            </a:r>
          </a:p>
          <a:p>
            <a:r>
              <a:rPr lang="en-GB" dirty="0" smtClean="0"/>
              <a:t>This approach is a version of Theory of</a:t>
            </a:r>
            <a:r>
              <a:rPr lang="en-GB" baseline="0" dirty="0" smtClean="0"/>
              <a:t> Change. We have simplified it and adapted it so that it is designed specifically for creating education programmes. Some people also use </a:t>
            </a:r>
            <a:r>
              <a:rPr lang="en-GB" baseline="0" dirty="0" err="1" smtClean="0"/>
              <a:t>logframes</a:t>
            </a:r>
            <a:r>
              <a:rPr lang="en-GB" baseline="0" dirty="0" smtClean="0"/>
              <a:t> or logic models – which are very similar. These are similar although don’t focus as strongly on the links between activities and outcomes – and tend to be represented in a table rather than as a process. It is really a way of checking that you focus on activities that deliver the outcomes and overall goals.</a:t>
            </a:r>
          </a:p>
          <a:p>
            <a:endParaRPr lang="en-GB" baseline="0" dirty="0" smtClean="0"/>
          </a:p>
          <a:p>
            <a:r>
              <a:rPr lang="en-GB" baseline="0" dirty="0" smtClean="0"/>
              <a:t>Starting with the activities (or tools) you want to deliver can sometimes mean you are not using the tools that would be most effective for delivering your outcomes. We will start by thinking about the overall goals of education in your zoo. </a:t>
            </a:r>
            <a:endParaRPr lang="en-GB" dirty="0"/>
          </a:p>
        </p:txBody>
      </p:sp>
      <p:sp>
        <p:nvSpPr>
          <p:cNvPr id="4" name="Slide Number Placeholder 3"/>
          <p:cNvSpPr>
            <a:spLocks noGrp="1"/>
          </p:cNvSpPr>
          <p:nvPr>
            <p:ph type="sldNum" sz="quarter" idx="10"/>
          </p:nvPr>
        </p:nvSpPr>
        <p:spPr/>
        <p:txBody>
          <a:bodyPr/>
          <a:lstStyle/>
          <a:p>
            <a:pPr>
              <a:defRPr/>
            </a:pPr>
            <a:fld id="{DD587744-2D71-4BD7-A3F2-A0EA2470479E}" type="slidenum">
              <a:rPr lang="en-GB" smtClean="0"/>
              <a:pPr>
                <a:defRPr/>
              </a:pPr>
              <a:t>2</a:t>
            </a:fld>
            <a:endParaRPr lang="en-GB"/>
          </a:p>
        </p:txBody>
      </p:sp>
    </p:spTree>
    <p:extLst>
      <p:ext uri="{BB962C8B-B14F-4D97-AF65-F5344CB8AC3E}">
        <p14:creationId xmlns:p14="http://schemas.microsoft.com/office/powerpoint/2010/main" val="4214069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Approaches</a:t>
            </a:r>
            <a:r>
              <a:rPr lang="en-GB" baseline="0" dirty="0" smtClean="0"/>
              <a:t> is really a notes section to record how you plan to deliver your activities. Activities records what you are going to deliver. </a:t>
            </a:r>
          </a:p>
          <a:p>
            <a:endParaRPr lang="en-GB" baseline="0" dirty="0" smtClean="0"/>
          </a:p>
          <a:p>
            <a:r>
              <a:rPr lang="en-GB" baseline="0" dirty="0" smtClean="0"/>
              <a:t>You should now have the four columns complete, take a look at someone </a:t>
            </a:r>
            <a:r>
              <a:rPr lang="en-GB" baseline="0" dirty="0" err="1" smtClean="0"/>
              <a:t>elses</a:t>
            </a:r>
            <a:r>
              <a:rPr lang="en-GB" baseline="0" dirty="0" smtClean="0"/>
              <a:t> again and help them to check if their activities and approaches will meet their outcomes and vision. </a:t>
            </a:r>
            <a:endParaRPr lang="en-GB" dirty="0"/>
          </a:p>
        </p:txBody>
      </p:sp>
      <p:sp>
        <p:nvSpPr>
          <p:cNvPr id="4" name="Slide Number Placeholder 3"/>
          <p:cNvSpPr>
            <a:spLocks noGrp="1"/>
          </p:cNvSpPr>
          <p:nvPr>
            <p:ph type="sldNum" sz="quarter" idx="10"/>
          </p:nvPr>
        </p:nvSpPr>
        <p:spPr/>
        <p:txBody>
          <a:bodyPr/>
          <a:lstStyle/>
          <a:p>
            <a:pPr>
              <a:defRPr/>
            </a:pPr>
            <a:fld id="{DD587744-2D71-4BD7-A3F2-A0EA2470479E}" type="slidenum">
              <a:rPr lang="en-GB" smtClean="0"/>
              <a:pPr>
                <a:defRPr/>
              </a:pPr>
              <a:t>21</a:t>
            </a:fld>
            <a:endParaRPr lang="en-GB"/>
          </a:p>
        </p:txBody>
      </p:sp>
    </p:spTree>
    <p:extLst>
      <p:ext uri="{BB962C8B-B14F-4D97-AF65-F5344CB8AC3E}">
        <p14:creationId xmlns:p14="http://schemas.microsoft.com/office/powerpoint/2010/main" val="36889789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 is really a sense check to see whether you have everything you need to make your programme happen. Do you have the right skills, do you know the right people.</a:t>
            </a:r>
            <a:r>
              <a:rPr lang="en-GB" baseline="0" dirty="0" smtClean="0"/>
              <a:t> If you have said that you will work with schools do you know how to market to them.</a:t>
            </a:r>
          </a:p>
          <a:p>
            <a:endParaRPr lang="en-GB" baseline="0" dirty="0" smtClean="0"/>
          </a:p>
          <a:p>
            <a:r>
              <a:rPr lang="en-GB" baseline="0" dirty="0" smtClean="0"/>
              <a:t>Addressing your skills gaps might become new activities. </a:t>
            </a:r>
            <a:r>
              <a:rPr lang="en-GB" baseline="0" dirty="0" err="1" smtClean="0"/>
              <a:t>Eg</a:t>
            </a:r>
            <a:r>
              <a:rPr lang="en-GB" baseline="0" dirty="0" smtClean="0"/>
              <a:t>. design a leaflet to promote your schools activities and send it to local schools at the beginning of the school term or Create an email list of school people. </a:t>
            </a:r>
          </a:p>
          <a:p>
            <a:endParaRPr lang="en-GB" baseline="0" dirty="0" smtClean="0"/>
          </a:p>
          <a:p>
            <a:r>
              <a:rPr lang="en-GB" baseline="0" dirty="0" smtClean="0"/>
              <a:t>You might also need to prioritise activities that are easy for you to deliver. For example, if you only have one person available to talk to visitors, you may need to prioritise activities like signage that don’t need you to have staff available. </a:t>
            </a:r>
            <a:endParaRPr lang="en-GB" dirty="0"/>
          </a:p>
        </p:txBody>
      </p:sp>
      <p:sp>
        <p:nvSpPr>
          <p:cNvPr id="4" name="Slide Number Placeholder 3"/>
          <p:cNvSpPr>
            <a:spLocks noGrp="1"/>
          </p:cNvSpPr>
          <p:nvPr>
            <p:ph type="sldNum" sz="quarter" idx="10"/>
          </p:nvPr>
        </p:nvSpPr>
        <p:spPr/>
        <p:txBody>
          <a:bodyPr/>
          <a:lstStyle/>
          <a:p>
            <a:pPr>
              <a:defRPr/>
            </a:pPr>
            <a:fld id="{DD587744-2D71-4BD7-A3F2-A0EA2470479E}" type="slidenum">
              <a:rPr lang="en-GB" smtClean="0"/>
              <a:pPr>
                <a:defRPr/>
              </a:pPr>
              <a:t>22</a:t>
            </a:fld>
            <a:endParaRPr lang="en-GB"/>
          </a:p>
        </p:txBody>
      </p:sp>
    </p:spTree>
    <p:extLst>
      <p:ext uri="{BB962C8B-B14F-4D97-AF65-F5344CB8AC3E}">
        <p14:creationId xmlns:p14="http://schemas.microsoft.com/office/powerpoint/2010/main" val="95977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D587744-2D71-4BD7-A3F2-A0EA2470479E}" type="slidenum">
              <a:rPr lang="en-GB" smtClean="0"/>
              <a:pPr>
                <a:defRPr/>
              </a:pPr>
              <a:t>23</a:t>
            </a:fld>
            <a:endParaRPr lang="en-GB"/>
          </a:p>
        </p:txBody>
      </p:sp>
    </p:spTree>
    <p:extLst>
      <p:ext uri="{BB962C8B-B14F-4D97-AF65-F5344CB8AC3E}">
        <p14:creationId xmlns:p14="http://schemas.microsoft.com/office/powerpoint/2010/main" val="39366679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Always</a:t>
            </a:r>
            <a:r>
              <a:rPr lang="en-GB" baseline="0" dirty="0" smtClean="0"/>
              <a:t> check that everything makes sense. </a:t>
            </a:r>
          </a:p>
          <a:p>
            <a:r>
              <a:rPr lang="en-GB" baseline="0" dirty="0" smtClean="0"/>
              <a:t>Any barriers might require more activities to be added to your activity list. </a:t>
            </a:r>
          </a:p>
          <a:p>
            <a:endParaRPr lang="en-GB" baseline="0" dirty="0" smtClean="0"/>
          </a:p>
          <a:p>
            <a:r>
              <a:rPr lang="en-GB" baseline="0" dirty="0" smtClean="0"/>
              <a:t>Get a fresh paid of eyes – can someone else follow the logical sequence of your activities. </a:t>
            </a:r>
            <a:endParaRPr lang="en-GB" dirty="0"/>
          </a:p>
        </p:txBody>
      </p:sp>
      <p:sp>
        <p:nvSpPr>
          <p:cNvPr id="4" name="Slide Number Placeholder 3"/>
          <p:cNvSpPr>
            <a:spLocks noGrp="1"/>
          </p:cNvSpPr>
          <p:nvPr>
            <p:ph type="sldNum" sz="quarter" idx="10"/>
          </p:nvPr>
        </p:nvSpPr>
        <p:spPr/>
        <p:txBody>
          <a:bodyPr/>
          <a:lstStyle/>
          <a:p>
            <a:pPr>
              <a:defRPr/>
            </a:pPr>
            <a:fld id="{DD587744-2D71-4BD7-A3F2-A0EA2470479E}" type="slidenum">
              <a:rPr lang="en-GB" smtClean="0"/>
              <a:pPr>
                <a:defRPr/>
              </a:pPr>
              <a:t>24</a:t>
            </a:fld>
            <a:endParaRPr lang="en-GB"/>
          </a:p>
        </p:txBody>
      </p:sp>
    </p:spTree>
    <p:extLst>
      <p:ext uri="{BB962C8B-B14F-4D97-AF65-F5344CB8AC3E}">
        <p14:creationId xmlns:p14="http://schemas.microsoft.com/office/powerpoint/2010/main" val="36816617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Shape 156"/>
          <p:cNvSpPr>
            <a:spLocks noGrp="1" noRot="1" noChangeAspect="1"/>
          </p:cNvSpPr>
          <p:nvPr>
            <p:ph type="sldImg"/>
          </p:nvPr>
        </p:nvSpPr>
        <p:spPr>
          <a:prstGeom prst="rect">
            <a:avLst/>
          </a:prstGeom>
        </p:spPr>
        <p:txBody>
          <a:bodyPr/>
          <a:lstStyle/>
          <a:p>
            <a:endParaRPr/>
          </a:p>
        </p:txBody>
      </p:sp>
      <p:sp>
        <p:nvSpPr>
          <p:cNvPr id="157" name="Shape 157"/>
          <p:cNvSpPr>
            <a:spLocks noGrp="1"/>
          </p:cNvSpPr>
          <p:nvPr>
            <p:ph type="body" sz="quarter" idx="1"/>
          </p:nvPr>
        </p:nvSpPr>
        <p:spPr>
          <a:prstGeom prst="rect">
            <a:avLst/>
          </a:prstGeom>
        </p:spPr>
        <p:txBody>
          <a:bodyPr/>
          <a:lstStyle/>
          <a:p>
            <a:r>
              <a:rPr dirty="0"/>
              <a:t>Measuring outcomes will tell you more about true difference you are </a:t>
            </a:r>
            <a:r>
              <a:rPr dirty="0" smtClean="0"/>
              <a:t>making</a:t>
            </a:r>
            <a:r>
              <a:rPr lang="en-GB" dirty="0" smtClean="0"/>
              <a:t>, rather</a:t>
            </a:r>
            <a:r>
              <a:rPr dirty="0" smtClean="0"/>
              <a:t> </a:t>
            </a:r>
            <a:r>
              <a:rPr dirty="0"/>
              <a:t>than measuring outputs (activities).</a:t>
            </a:r>
          </a:p>
          <a:p>
            <a:endParaRPr dirty="0"/>
          </a:p>
          <a:p>
            <a:r>
              <a:rPr dirty="0"/>
              <a:t>Measuring outcomes - possible methods, avoiding self report, needs planning from the start of you want to use repeated measures. What frameworks are out there. </a:t>
            </a:r>
          </a:p>
        </p:txBody>
      </p:sp>
    </p:spTree>
    <p:extLst>
      <p:ext uri="{BB962C8B-B14F-4D97-AF65-F5344CB8AC3E}">
        <p14:creationId xmlns:p14="http://schemas.microsoft.com/office/powerpoint/2010/main" val="30901889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DD587744-2D71-4BD7-A3F2-A0EA2470479E}" type="slidenum">
              <a:rPr lang="en-GB" smtClean="0"/>
              <a:pPr>
                <a:defRPr/>
              </a:pPr>
              <a:t>26</a:t>
            </a:fld>
            <a:endParaRPr lang="en-GB"/>
          </a:p>
        </p:txBody>
      </p:sp>
    </p:spTree>
    <p:extLst>
      <p:ext uri="{BB962C8B-B14F-4D97-AF65-F5344CB8AC3E}">
        <p14:creationId xmlns:p14="http://schemas.microsoft.com/office/powerpoint/2010/main" val="551042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0" baseline="0" dirty="0" smtClean="0"/>
          </a:p>
        </p:txBody>
      </p:sp>
      <p:sp>
        <p:nvSpPr>
          <p:cNvPr id="4" name="Slide Number Placeholder 3"/>
          <p:cNvSpPr>
            <a:spLocks noGrp="1"/>
          </p:cNvSpPr>
          <p:nvPr>
            <p:ph type="sldNum" sz="quarter" idx="10"/>
          </p:nvPr>
        </p:nvSpPr>
        <p:spPr/>
        <p:txBody>
          <a:bodyPr/>
          <a:lstStyle/>
          <a:p>
            <a:fld id="{9571869D-C6A4-4983-8E8D-06C2534AE49B}" type="slidenum">
              <a:rPr lang="en-GB" smtClean="0"/>
              <a:pPr/>
              <a:t>3</a:t>
            </a:fld>
            <a:endParaRPr lang="en-GB"/>
          </a:p>
        </p:txBody>
      </p:sp>
    </p:spTree>
    <p:extLst>
      <p:ext uri="{BB962C8B-B14F-4D97-AF65-F5344CB8AC3E}">
        <p14:creationId xmlns:p14="http://schemas.microsoft.com/office/powerpoint/2010/main" val="26515077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Intro to workshop:</a:t>
            </a:r>
          </a:p>
          <a:p>
            <a:r>
              <a:rPr lang="en-GB" dirty="0" smtClean="0"/>
              <a:t>This approach is a version of Theory of</a:t>
            </a:r>
            <a:r>
              <a:rPr lang="en-GB" baseline="0" dirty="0" smtClean="0"/>
              <a:t> Change. We have simplified it and adapted it so that it is designed specifically for creating education programmes. Some people also use </a:t>
            </a:r>
            <a:r>
              <a:rPr lang="en-GB" baseline="0" dirty="0" err="1" smtClean="0"/>
              <a:t>logframes</a:t>
            </a:r>
            <a:r>
              <a:rPr lang="en-GB" baseline="0" dirty="0" smtClean="0"/>
              <a:t> or logic models – which are very similar. These are similar although don’t focus as strongly on the links between activities and outcomes – and tend to be represented in a table rather than as a process. It is really a way of checking that you focus on activities that deliver the outcomes and overall goals.</a:t>
            </a:r>
          </a:p>
          <a:p>
            <a:endParaRPr lang="en-GB" baseline="0" dirty="0" smtClean="0"/>
          </a:p>
          <a:p>
            <a:r>
              <a:rPr lang="en-GB" baseline="0" dirty="0" smtClean="0"/>
              <a:t>Starting with the activities (or tools) you want to deliver can sometimes mean you are not using the tools that would be most effective for delivering your outcomes. We will start by thinking about the overall goals of education in your zoo. </a:t>
            </a:r>
            <a:endParaRPr lang="en-GB" dirty="0"/>
          </a:p>
        </p:txBody>
      </p:sp>
      <p:sp>
        <p:nvSpPr>
          <p:cNvPr id="4" name="Slide Number Placeholder 3"/>
          <p:cNvSpPr>
            <a:spLocks noGrp="1"/>
          </p:cNvSpPr>
          <p:nvPr>
            <p:ph type="sldNum" sz="quarter" idx="10"/>
          </p:nvPr>
        </p:nvSpPr>
        <p:spPr/>
        <p:txBody>
          <a:bodyPr/>
          <a:lstStyle/>
          <a:p>
            <a:pPr>
              <a:defRPr/>
            </a:pPr>
            <a:fld id="{DD587744-2D71-4BD7-A3F2-A0EA2470479E}" type="slidenum">
              <a:rPr lang="en-GB" smtClean="0"/>
              <a:pPr>
                <a:defRPr/>
              </a:pPr>
              <a:t>4</a:t>
            </a:fld>
            <a:endParaRPr lang="en-GB"/>
          </a:p>
        </p:txBody>
      </p:sp>
    </p:spTree>
    <p:extLst>
      <p:ext uri="{BB962C8B-B14F-4D97-AF65-F5344CB8AC3E}">
        <p14:creationId xmlns:p14="http://schemas.microsoft.com/office/powerpoint/2010/main" val="3419735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Learning</a:t>
            </a:r>
            <a:r>
              <a:rPr lang="en-GB" baseline="0" dirty="0" smtClean="0"/>
              <a:t> and education is about change – we want to make change that supports the work of our zoos and ultimately achieve conservation of wildlife. </a:t>
            </a:r>
          </a:p>
          <a:p>
            <a:endParaRPr lang="en-GB" baseline="0" dirty="0" smtClean="0"/>
          </a:p>
          <a:p>
            <a:r>
              <a:rPr lang="en-GB" baseline="0" dirty="0" smtClean="0"/>
              <a:t>Thinking about learning as change can help us define the goals and outcomes we want to achieve – it is sometimes easy to think of these as the changes we want to happen as a result of our learning programme. </a:t>
            </a:r>
          </a:p>
          <a:p>
            <a:endParaRPr lang="en-GB" baseline="0" dirty="0" smtClean="0"/>
          </a:p>
          <a:p>
            <a:r>
              <a:rPr lang="en-GB" baseline="0" dirty="0" smtClean="0"/>
              <a:t>It includes more than knowledge gain – it includes feelings, values, attitudes and can lead to action. </a:t>
            </a:r>
            <a:endParaRPr lang="en-GB" dirty="0"/>
          </a:p>
        </p:txBody>
      </p:sp>
      <p:sp>
        <p:nvSpPr>
          <p:cNvPr id="4" name="Slide Number Placeholder 3"/>
          <p:cNvSpPr>
            <a:spLocks noGrp="1"/>
          </p:cNvSpPr>
          <p:nvPr>
            <p:ph type="sldNum" sz="quarter" idx="10"/>
          </p:nvPr>
        </p:nvSpPr>
        <p:spPr/>
        <p:txBody>
          <a:bodyPr/>
          <a:lstStyle/>
          <a:p>
            <a:pPr>
              <a:defRPr/>
            </a:pPr>
            <a:fld id="{DD587744-2D71-4BD7-A3F2-A0EA2470479E}" type="slidenum">
              <a:rPr lang="en-GB" smtClean="0"/>
              <a:pPr>
                <a:defRPr/>
              </a:pPr>
              <a:t>5</a:t>
            </a:fld>
            <a:endParaRPr lang="en-GB"/>
          </a:p>
        </p:txBody>
      </p:sp>
    </p:spTree>
    <p:extLst>
      <p:ext uri="{BB962C8B-B14F-4D97-AF65-F5344CB8AC3E}">
        <p14:creationId xmlns:p14="http://schemas.microsoft.com/office/powerpoint/2010/main" val="1374607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Whilst we do not start designing</a:t>
            </a:r>
            <a:r>
              <a:rPr lang="en-GB" baseline="0" dirty="0" smtClean="0"/>
              <a:t> a programme by talking about the activities we might do, we thought it might be useful to describe some of the things we mean when we talk about zoo or conservation education so we are clear what we are talking about. There are many different activities, in fact most activities that engage the public can be adapted for zoo education – if they are appropriate for the audience and will help you achieve the outcomes you want to achieve. </a:t>
            </a:r>
          </a:p>
          <a:p>
            <a:endParaRPr lang="en-GB" baseline="0" dirty="0" smtClean="0"/>
          </a:p>
          <a:p>
            <a:r>
              <a:rPr lang="en-GB" baseline="0" dirty="0" smtClean="0"/>
              <a:t>There may be some activities that audiences and sometimes zoo managers expect – but there is really no right or wrong in terms of what activities you have as long as you are achieving your learning outcomes. This is why we start with goals and outcomes and not by deciding we would like a particular type of activity. If someone suggests creating an activity – it is useful to ask why or what will it achieve?</a:t>
            </a:r>
          </a:p>
          <a:p>
            <a:endParaRPr lang="en-GB" baseline="0" dirty="0" smtClean="0"/>
          </a:p>
          <a:p>
            <a:r>
              <a:rPr lang="en-GB" baseline="0" dirty="0" smtClean="0"/>
              <a:t>It is also worth noting that education has strong links to other areas of zoo activity </a:t>
            </a:r>
            <a:r>
              <a:rPr lang="en-GB" baseline="0" dirty="0" err="1" smtClean="0"/>
              <a:t>eg</a:t>
            </a:r>
            <a:r>
              <a:rPr lang="en-GB" baseline="0" dirty="0" smtClean="0"/>
              <a:t>. marketing, exhibit design and collection planning. And should not be viewed in isolation. </a:t>
            </a:r>
            <a:endParaRPr lang="en-GB" dirty="0"/>
          </a:p>
        </p:txBody>
      </p:sp>
      <p:sp>
        <p:nvSpPr>
          <p:cNvPr id="4" name="Slide Number Placeholder 3"/>
          <p:cNvSpPr>
            <a:spLocks noGrp="1"/>
          </p:cNvSpPr>
          <p:nvPr>
            <p:ph type="sldNum" sz="quarter" idx="10"/>
          </p:nvPr>
        </p:nvSpPr>
        <p:spPr/>
        <p:txBody>
          <a:bodyPr/>
          <a:lstStyle/>
          <a:p>
            <a:pPr>
              <a:defRPr/>
            </a:pPr>
            <a:fld id="{DD587744-2D71-4BD7-A3F2-A0EA2470479E}" type="slidenum">
              <a:rPr lang="en-GB" smtClean="0"/>
              <a:pPr>
                <a:defRPr/>
              </a:pPr>
              <a:t>6</a:t>
            </a:fld>
            <a:endParaRPr lang="en-GB"/>
          </a:p>
        </p:txBody>
      </p:sp>
    </p:spTree>
    <p:extLst>
      <p:ext uri="{BB962C8B-B14F-4D97-AF65-F5344CB8AC3E}">
        <p14:creationId xmlns:p14="http://schemas.microsoft.com/office/powerpoint/2010/main" val="1548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hape 125"/>
          <p:cNvSpPr>
            <a:spLocks noGrp="1" noRot="1" noChangeAspect="1"/>
          </p:cNvSpPr>
          <p:nvPr>
            <p:ph type="sldImg"/>
          </p:nvPr>
        </p:nvSpPr>
        <p:spPr>
          <a:prstGeom prst="rect">
            <a:avLst/>
          </a:prstGeom>
        </p:spPr>
        <p:txBody>
          <a:bodyPr/>
          <a:lstStyle/>
          <a:p>
            <a:endParaRPr/>
          </a:p>
        </p:txBody>
      </p:sp>
      <p:sp>
        <p:nvSpPr>
          <p:cNvPr id="126" name="Shape 126"/>
          <p:cNvSpPr>
            <a:spLocks noGrp="1"/>
          </p:cNvSpPr>
          <p:nvPr>
            <p:ph type="body" sz="quarter" idx="1"/>
          </p:nvPr>
        </p:nvSpPr>
        <p:spPr>
          <a:prstGeom prst="rect">
            <a:avLst/>
          </a:prstGeom>
        </p:spPr>
        <p:txBody>
          <a:bodyPr/>
          <a:lstStyle/>
          <a:p>
            <a:r>
              <a:rPr lang="en-GB" dirty="0" smtClean="0"/>
              <a:t>Our starting place is really to think about</a:t>
            </a:r>
            <a:r>
              <a:rPr lang="en-GB" baseline="0" dirty="0" smtClean="0"/>
              <a:t> the overall goal for our education programmes. </a:t>
            </a:r>
            <a:endParaRPr lang="en-GB" dirty="0" smtClean="0"/>
          </a:p>
          <a:p>
            <a:endParaRPr lang="en-GB" dirty="0" smtClean="0"/>
          </a:p>
          <a:p>
            <a:r>
              <a:rPr lang="en-GB" dirty="0" smtClean="0"/>
              <a:t>In pairs or small groups</a:t>
            </a:r>
            <a:r>
              <a:rPr lang="en-GB" baseline="0" dirty="0" smtClean="0"/>
              <a:t> think of as many reasons as you can that describe why we do education work in zoos?</a:t>
            </a:r>
          </a:p>
          <a:p>
            <a:endParaRPr lang="en-GB" baseline="0" dirty="0" smtClean="0"/>
          </a:p>
          <a:p>
            <a:r>
              <a:rPr lang="en-GB" b="1" baseline="0" dirty="0" smtClean="0"/>
              <a:t>Why</a:t>
            </a:r>
            <a:r>
              <a:rPr lang="en-GB" baseline="0" dirty="0" smtClean="0"/>
              <a:t> is a useful question for developing strategy. It helps you stay focused on the difference you are trying to make. Rather than what you are trying to get done – its easy to get bogged down in the day to day and forget why we do what we do. </a:t>
            </a:r>
            <a:endParaRPr dirty="0"/>
          </a:p>
        </p:txBody>
      </p:sp>
    </p:spTree>
    <p:extLst>
      <p:ext uri="{BB962C8B-B14F-4D97-AF65-F5344CB8AC3E}">
        <p14:creationId xmlns:p14="http://schemas.microsoft.com/office/powerpoint/2010/main" val="1028696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These are just some of the reasons,</a:t>
            </a:r>
            <a:r>
              <a:rPr lang="en-GB" baseline="0" dirty="0" smtClean="0"/>
              <a:t> there are many more and different reasons will be important to different people. We will go on to talk about who those people are in a moment. </a:t>
            </a:r>
          </a:p>
          <a:p>
            <a:endParaRPr lang="en-GB" baseline="0" dirty="0" smtClean="0"/>
          </a:p>
          <a:p>
            <a:r>
              <a:rPr lang="en-GB" baseline="0" dirty="0" smtClean="0"/>
              <a:t>There is no suggested </a:t>
            </a:r>
            <a:r>
              <a:rPr lang="en-GB" baseline="0" dirty="0" err="1" smtClean="0"/>
              <a:t>heirarchy</a:t>
            </a:r>
            <a:r>
              <a:rPr lang="en-GB" baseline="0" dirty="0" smtClean="0"/>
              <a:t>. </a:t>
            </a:r>
            <a:endParaRPr lang="en-GB" dirty="0"/>
          </a:p>
        </p:txBody>
      </p:sp>
      <p:sp>
        <p:nvSpPr>
          <p:cNvPr id="4" name="Slide Number Placeholder 3"/>
          <p:cNvSpPr>
            <a:spLocks noGrp="1"/>
          </p:cNvSpPr>
          <p:nvPr>
            <p:ph type="sldNum" sz="quarter" idx="10"/>
          </p:nvPr>
        </p:nvSpPr>
        <p:spPr/>
        <p:txBody>
          <a:bodyPr/>
          <a:lstStyle/>
          <a:p>
            <a:pPr>
              <a:defRPr/>
            </a:pPr>
            <a:fld id="{DD587744-2D71-4BD7-A3F2-A0EA2470479E}" type="slidenum">
              <a:rPr lang="en-GB" smtClean="0"/>
              <a:pPr>
                <a:defRPr/>
              </a:pPr>
              <a:t>8</a:t>
            </a:fld>
            <a:endParaRPr lang="en-GB"/>
          </a:p>
        </p:txBody>
      </p:sp>
    </p:spTree>
    <p:extLst>
      <p:ext uri="{BB962C8B-B14F-4D97-AF65-F5344CB8AC3E}">
        <p14:creationId xmlns:p14="http://schemas.microsoft.com/office/powerpoint/2010/main" val="1296024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After discussing why we do education. Think about which reasons are important to you and which reasons are important to your organisation. Try and shape them into a short vision for education. Write one goal on each post-it notes. </a:t>
            </a:r>
          </a:p>
          <a:p>
            <a:endParaRPr lang="en-GB" baseline="0" dirty="0" smtClean="0"/>
          </a:p>
          <a:p>
            <a:r>
              <a:rPr lang="en-GB" baseline="0" dirty="0" smtClean="0"/>
              <a:t>Outcomes will help you describe the changes that need to happen to achieve your goal. You may find that some of the goals you discuss are actually outcomes. Save these post-it notes for later.</a:t>
            </a:r>
          </a:p>
          <a:p>
            <a:endParaRPr lang="en-GB" baseline="0" dirty="0" smtClean="0"/>
          </a:p>
          <a:p>
            <a:r>
              <a:rPr lang="en-GB" baseline="0" dirty="0" smtClean="0"/>
              <a:t>You can use this process for whole education programmes, for a part of your programme (for example a youth programme, a programme for schools or an education programme to create awareness about the </a:t>
            </a:r>
            <a:r>
              <a:rPr lang="en-GB" baseline="0" dirty="0" err="1" smtClean="0"/>
              <a:t>Babirusa</a:t>
            </a:r>
            <a:r>
              <a:rPr lang="en-GB" baseline="0" dirty="0" smtClean="0"/>
              <a:t>). Decide now what you want to focus on today as we go through the process. Focusing on something smaller can be easier if you have not used this sort of process before. </a:t>
            </a:r>
            <a:endParaRPr lang="en-GB" dirty="0"/>
          </a:p>
        </p:txBody>
      </p:sp>
      <p:sp>
        <p:nvSpPr>
          <p:cNvPr id="4" name="Slide Number Placeholder 3"/>
          <p:cNvSpPr>
            <a:spLocks noGrp="1"/>
          </p:cNvSpPr>
          <p:nvPr>
            <p:ph type="sldNum" sz="quarter" idx="10"/>
          </p:nvPr>
        </p:nvSpPr>
        <p:spPr/>
        <p:txBody>
          <a:bodyPr/>
          <a:lstStyle/>
          <a:p>
            <a:pPr>
              <a:defRPr/>
            </a:pPr>
            <a:fld id="{DD587744-2D71-4BD7-A3F2-A0EA2470479E}" type="slidenum">
              <a:rPr lang="en-GB" smtClean="0"/>
              <a:pPr>
                <a:defRPr/>
              </a:pPr>
              <a:t>9</a:t>
            </a:fld>
            <a:endParaRPr lang="en-GB"/>
          </a:p>
        </p:txBody>
      </p:sp>
    </p:spTree>
    <p:extLst>
      <p:ext uri="{BB962C8B-B14F-4D97-AF65-F5344CB8AC3E}">
        <p14:creationId xmlns:p14="http://schemas.microsoft.com/office/powerpoint/2010/main" val="25159222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ctr">
              <a:defRPr>
                <a:solidFill>
                  <a:srgbClr val="7D5179"/>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3008313" cy="864096"/>
          </a:xfrm>
          <a:prstGeom prst="rect">
            <a:avLst/>
          </a:prstGeom>
        </p:spPr>
        <p:txBody>
          <a:bodyPr anchor="b"/>
          <a:lstStyle>
            <a:lvl1pPr algn="l">
              <a:defRPr sz="2000" b="1">
                <a:solidFill>
                  <a:srgbClr val="7D5179"/>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3575050" y="1052736"/>
            <a:ext cx="5111750" cy="507342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844824"/>
            <a:ext cx="3008313" cy="428133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solidFill>
                  <a:srgbClr val="7D5179"/>
                </a:solidFill>
              </a:defRPr>
            </a:lvl1pPr>
          </a:lstStyle>
          <a:p>
            <a:r>
              <a:rPr lang="en-US" dirty="0" smtClean="0"/>
              <a:t>Click to edit Master title style</a:t>
            </a:r>
            <a:endParaRPr lang="en-GB"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34082"/>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2320" y="908720"/>
            <a:ext cx="1244824" cy="5635501"/>
          </a:xfrm>
          <a:prstGeom prst="rect">
            <a:avLst/>
          </a:prstGeom>
        </p:spPr>
        <p:txBody>
          <a:bodyPr vert="eaVert"/>
          <a:lstStyle>
            <a:lvl1pPr>
              <a:defRPr>
                <a:solidFill>
                  <a:srgbClr val="7D5179"/>
                </a:solidFill>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467544" y="908720"/>
            <a:ext cx="6666599" cy="5635501"/>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 Centre">
    <p:spTree>
      <p:nvGrpSpPr>
        <p:cNvPr id="1" name=""/>
        <p:cNvGrpSpPr/>
        <p:nvPr/>
      </p:nvGrpSpPr>
      <p:grpSpPr>
        <a:xfrm>
          <a:off x="0" y="0"/>
          <a:ext cx="0" cy="0"/>
          <a:chOff x="0" y="0"/>
          <a:chExt cx="0" cy="0"/>
        </a:xfrm>
      </p:grpSpPr>
      <p:sp>
        <p:nvSpPr>
          <p:cNvPr id="30" name="Title Text"/>
          <p:cNvSpPr txBox="1">
            <a:spLocks noGrp="1"/>
          </p:cNvSpPr>
          <p:nvPr>
            <p:ph type="title"/>
          </p:nvPr>
        </p:nvSpPr>
        <p:spPr>
          <a:xfrm>
            <a:off x="892969" y="2268141"/>
            <a:ext cx="7358063" cy="2321719"/>
          </a:xfrm>
          <a:prstGeom prst="rect">
            <a:avLst/>
          </a:prstGeom>
        </p:spPr>
        <p:txBody>
          <a:bodyPr lIns="64291" tIns="32146" rIns="64291" bIns="32146"/>
          <a:lstStyle/>
          <a:p>
            <a:r>
              <a:t>Title Text</a:t>
            </a:r>
          </a:p>
        </p:txBody>
      </p:sp>
      <p:sp>
        <p:nvSpPr>
          <p:cNvPr id="31" name="Slide Number"/>
          <p:cNvSpPr txBox="1">
            <a:spLocks noGrp="1"/>
          </p:cNvSpPr>
          <p:nvPr>
            <p:ph type="sldNum" sz="quarter" idx="2"/>
          </p:nvPr>
        </p:nvSpPr>
        <p:spPr>
          <a:xfrm>
            <a:off x="4449997" y="6536531"/>
            <a:ext cx="239245" cy="228029"/>
          </a:xfrm>
          <a:prstGeom prst="rect">
            <a:avLst/>
          </a:prstGeom>
        </p:spPr>
        <p:txBody>
          <a:bodyPr lIns="64291" tIns="32146" rIns="64291" bIns="32146"/>
          <a:lstStyle/>
          <a:p>
            <a:fld id="{86CB4B4D-7CA3-9044-876B-883B54F8677D}" type="slidenum">
              <a:t>‹#›</a:t>
            </a:fld>
            <a:endParaRPr/>
          </a:p>
        </p:txBody>
      </p:sp>
    </p:spTree>
    <p:extLst>
      <p:ext uri="{BB962C8B-B14F-4D97-AF65-F5344CB8AC3E}">
        <p14:creationId xmlns:p14="http://schemas.microsoft.com/office/powerpoint/2010/main" val="3798538406"/>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xfrm>
            <a:off x="669727" y="178594"/>
            <a:ext cx="7804547" cy="1518047"/>
          </a:xfrm>
          <a:prstGeom prst="rect">
            <a:avLst/>
          </a:prstGeom>
        </p:spPr>
        <p:txBody>
          <a:bodyPr lIns="64291" tIns="32146" rIns="64291" bIns="32146"/>
          <a:lstStyle/>
          <a:p>
            <a:r>
              <a:t>Title Text</a:t>
            </a:r>
          </a:p>
        </p:txBody>
      </p:sp>
      <p:sp>
        <p:nvSpPr>
          <p:cNvPr id="57" name="Body Level One…"/>
          <p:cNvSpPr txBox="1">
            <a:spLocks noGrp="1"/>
          </p:cNvSpPr>
          <p:nvPr>
            <p:ph type="body" idx="1"/>
          </p:nvPr>
        </p:nvSpPr>
        <p:spPr>
          <a:xfrm>
            <a:off x="669727" y="1821656"/>
            <a:ext cx="7804547" cy="4420195"/>
          </a:xfrm>
          <a:prstGeom prst="rect">
            <a:avLst/>
          </a:prstGeom>
        </p:spPr>
        <p:txBody>
          <a:bodyPr lIns="64291" tIns="32146" rIns="64291" bIns="32146"/>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xfrm>
            <a:off x="4449997" y="6536531"/>
            <a:ext cx="239245" cy="228029"/>
          </a:xfrm>
          <a:prstGeom prst="rect">
            <a:avLst/>
          </a:prstGeom>
        </p:spPr>
        <p:txBody>
          <a:bodyPr lIns="64291" tIns="32146" rIns="64291" bIns="32146"/>
          <a:lstStyle/>
          <a:p>
            <a:fld id="{86CB4B4D-7CA3-9044-876B-883B54F8677D}" type="slidenum">
              <a:t>‹#›</a:t>
            </a:fld>
            <a:endParaRPr/>
          </a:p>
        </p:txBody>
      </p:sp>
    </p:spTree>
    <p:extLst>
      <p:ext uri="{BB962C8B-B14F-4D97-AF65-F5344CB8AC3E}">
        <p14:creationId xmlns:p14="http://schemas.microsoft.com/office/powerpoint/2010/main" val="3079651217"/>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ctr">
              <a:defRPr>
                <a:solidFill>
                  <a:srgbClr val="F47735"/>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10304197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08912" cy="648072"/>
          </a:xfrm>
          <a:prstGeom prst="rect">
            <a:avLst/>
          </a:prstGeom>
        </p:spPr>
        <p:txBody>
          <a:bodyPr/>
          <a:lstStyle>
            <a:lvl1pPr>
              <a:defRPr>
                <a:solidFill>
                  <a:srgbClr val="F47735"/>
                </a:solidFill>
              </a:defRPr>
            </a:lvl1pPr>
          </a:lstStyle>
          <a:p>
            <a:r>
              <a:rPr lang="en-US" dirty="0" smtClean="0"/>
              <a:t>Click to edit Master title style</a:t>
            </a:r>
            <a:endParaRPr lang="en-GB" dirty="0"/>
          </a:p>
        </p:txBody>
      </p:sp>
      <p:sp>
        <p:nvSpPr>
          <p:cNvPr id="4" name="Content Placeholder 2"/>
          <p:cNvSpPr>
            <a:spLocks noGrp="1"/>
          </p:cNvSpPr>
          <p:nvPr>
            <p:ph idx="1"/>
          </p:nvPr>
        </p:nvSpPr>
        <p:spPr>
          <a:xfrm>
            <a:off x="457200" y="1700808"/>
            <a:ext cx="8229600" cy="4608512"/>
          </a:xfrm>
          <a:prstGeom prst="rect">
            <a:avLst/>
          </a:prstGeom>
        </p:spPr>
        <p:txBody>
          <a:bodyPr/>
          <a:lstStyle>
            <a:lvl1pPr>
              <a:buClr>
                <a:srgbClr val="F47735"/>
              </a:buClr>
              <a:defRPr sz="2400"/>
            </a:lvl1pPr>
            <a:lvl2pPr>
              <a:buClr>
                <a:srgbClr val="F47735"/>
              </a:buClr>
              <a:defRPr sz="2400"/>
            </a:lvl2pPr>
            <a:lvl3pPr>
              <a:buClr>
                <a:srgbClr val="F47735"/>
              </a:buClr>
              <a:defRPr sz="2400"/>
            </a:lvl3pPr>
            <a:lvl4pPr>
              <a:buClr>
                <a:srgbClr val="F47735"/>
              </a:buClr>
              <a:defRPr sz="2400"/>
            </a:lvl4pPr>
            <a:lvl5pPr>
              <a:buClr>
                <a:srgbClr val="F47735"/>
              </a:buCl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854693760"/>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7056784" cy="648072"/>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124744"/>
            <a:ext cx="8229600" cy="5184576"/>
          </a:xfrm>
          <a:prstGeom prst="rect">
            <a:avLst/>
          </a:prstGeom>
        </p:spPr>
        <p:txBody>
          <a:bodyPr/>
          <a:lstStyle>
            <a:lvl1pPr>
              <a:buClr>
                <a:srgbClr val="F47735"/>
              </a:buClr>
              <a:defRPr sz="2400"/>
            </a:lvl1pPr>
            <a:lvl2pPr>
              <a:buClr>
                <a:srgbClr val="F47735"/>
              </a:buClr>
              <a:defRPr sz="2400"/>
            </a:lvl2pPr>
            <a:lvl3pPr>
              <a:buClr>
                <a:srgbClr val="F47735"/>
              </a:buClr>
              <a:defRPr sz="2400"/>
            </a:lvl3pPr>
            <a:lvl4pPr>
              <a:buClr>
                <a:srgbClr val="F47735"/>
              </a:buClr>
              <a:defRPr sz="2400"/>
            </a:lvl4pPr>
            <a:lvl5pPr>
              <a:buClr>
                <a:srgbClr val="F47735"/>
              </a:buCl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28739012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2_Title and Content_Solid_BG">
    <p:bg>
      <p:bgPr>
        <a:solidFill>
          <a:srgbClr val="F4773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7056784" cy="648072"/>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124744"/>
            <a:ext cx="8229600" cy="5184576"/>
          </a:xfrm>
          <a:prstGeom prst="rect">
            <a:avLst/>
          </a:prstGeom>
        </p:spPr>
        <p:txBody>
          <a:bodyPr/>
          <a:lstStyle>
            <a:lvl1pPr>
              <a:buClr>
                <a:schemeClr val="bg1"/>
              </a:buClr>
              <a:defRPr sz="2400">
                <a:solidFill>
                  <a:schemeClr val="bg1"/>
                </a:solidFill>
              </a:defRPr>
            </a:lvl1pPr>
            <a:lvl2pPr>
              <a:buClr>
                <a:schemeClr val="bg1"/>
              </a:buClr>
              <a:defRPr sz="2400">
                <a:solidFill>
                  <a:schemeClr val="bg1"/>
                </a:solidFill>
              </a:defRPr>
            </a:lvl2pPr>
            <a:lvl3pPr>
              <a:buClr>
                <a:schemeClr val="bg1"/>
              </a:buClr>
              <a:defRPr sz="2400">
                <a:solidFill>
                  <a:schemeClr val="bg1"/>
                </a:solidFill>
              </a:defRPr>
            </a:lvl3pPr>
            <a:lvl4pPr>
              <a:buClr>
                <a:schemeClr val="bg1"/>
              </a:buClr>
              <a:defRPr sz="2400">
                <a:solidFill>
                  <a:schemeClr val="bg1"/>
                </a:solidFill>
              </a:defRPr>
            </a:lvl4pPr>
            <a:lvl5pPr>
              <a:buClr>
                <a:schemeClr val="bg1"/>
              </a:buClr>
              <a:defRPr sz="24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5684909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08912" cy="648072"/>
          </a:xfrm>
          <a:prstGeom prst="rect">
            <a:avLst/>
          </a:prstGeom>
        </p:spPr>
        <p:txBody>
          <a:bodyPr/>
          <a:lstStyle>
            <a:lvl1pPr>
              <a:defRPr>
                <a:solidFill>
                  <a:srgbClr val="7D5179"/>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700808"/>
            <a:ext cx="8229600" cy="4608512"/>
          </a:xfrm>
          <a:prstGeom prst="rect">
            <a:avLst/>
          </a:prstGeom>
        </p:spPr>
        <p:txBody>
          <a:bodyPr/>
          <a:lstStyle>
            <a:lvl1pPr marL="342900" indent="-342900">
              <a:buClr>
                <a:srgbClr val="7D5179"/>
              </a:buClr>
              <a:buFont typeface="Arial" pitchFamily="34" charset="0"/>
              <a:buChar char="•"/>
              <a:defRPr sz="2400"/>
            </a:lvl1pPr>
            <a:lvl2pPr>
              <a:buClr>
                <a:srgbClr val="7D5179"/>
              </a:buClr>
              <a:defRPr sz="2400"/>
            </a:lvl2pPr>
            <a:lvl3pPr>
              <a:buClr>
                <a:srgbClr val="7D5179"/>
              </a:buClr>
              <a:defRPr sz="2400"/>
            </a:lvl3pPr>
            <a:lvl4pPr>
              <a:buClr>
                <a:srgbClr val="7D5179"/>
              </a:buClr>
              <a:defRPr sz="2400"/>
            </a:lvl4pPr>
            <a:lvl5pPr>
              <a:buClr>
                <a:srgbClr val="7D5179"/>
              </a:buCl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01326643"/>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solidFill>
                  <a:srgbClr val="F47735"/>
                </a:solidFill>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0406630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25760"/>
            <a:ext cx="8229600" cy="638944"/>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457200" y="1124744"/>
            <a:ext cx="4038600" cy="5001419"/>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124744"/>
            <a:ext cx="4038600" cy="5001419"/>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761263185"/>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5760"/>
            <a:ext cx="8229600" cy="638944"/>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6183" y="1124744"/>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772816"/>
            <a:ext cx="4040188" cy="435334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4008" y="1124744"/>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772816"/>
            <a:ext cx="4041775" cy="435334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13627348"/>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34082"/>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Tree>
    <p:extLst>
      <p:ext uri="{BB962C8B-B14F-4D97-AF65-F5344CB8AC3E}">
        <p14:creationId xmlns:p14="http://schemas.microsoft.com/office/powerpoint/2010/main" val="318662949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419644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3008313" cy="864096"/>
          </a:xfrm>
          <a:prstGeom prst="rect">
            <a:avLst/>
          </a:prstGeom>
        </p:spPr>
        <p:txBody>
          <a:bodyPr anchor="b"/>
          <a:lstStyle>
            <a:lvl1pPr algn="l">
              <a:defRPr sz="2000" b="1">
                <a:solidFill>
                  <a:srgbClr val="F47735"/>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3575050" y="1052736"/>
            <a:ext cx="5111750" cy="507342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844824"/>
            <a:ext cx="3008313" cy="428133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7465396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solidFill>
                  <a:srgbClr val="7D5179"/>
                </a:solidFill>
              </a:defRPr>
            </a:lvl1pPr>
          </a:lstStyle>
          <a:p>
            <a:r>
              <a:rPr lang="en-US" dirty="0" smtClean="0"/>
              <a:t>Click to edit Master title style</a:t>
            </a:r>
            <a:endParaRPr lang="en-GB" dirty="0"/>
          </a:p>
        </p:txBody>
      </p:sp>
      <p:sp>
        <p:nvSpPr>
          <p:cNvPr id="3" name="Picture Placeholder 2"/>
          <p:cNvSpPr>
            <a:spLocks noGrp="1"/>
          </p:cNvSpPr>
          <p:nvPr>
            <p:ph type="pic" idx="1"/>
          </p:nvPr>
        </p:nvSpPr>
        <p:spPr>
          <a:xfrm>
            <a:off x="1792288" y="1124743"/>
            <a:ext cx="5486400" cy="360283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03275988"/>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34082"/>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457200" y="1196752"/>
            <a:ext cx="8229600" cy="4929411"/>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4442006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2320" y="908720"/>
            <a:ext cx="1244824" cy="5635501"/>
          </a:xfrm>
          <a:prstGeom prst="rect">
            <a:avLst/>
          </a:prstGeom>
        </p:spPr>
        <p:txBody>
          <a:bodyPr vert="eaVert"/>
          <a:lstStyle>
            <a:lvl1pPr>
              <a:defRPr>
                <a:solidFill>
                  <a:srgbClr val="F47735"/>
                </a:solidFill>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467544" y="908720"/>
            <a:ext cx="6666599" cy="5635501"/>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023152894"/>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lgn="ctr">
              <a:defRPr>
                <a:solidFill>
                  <a:srgbClr val="006892"/>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63825749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7056784" cy="648072"/>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4" name="Content Placeholder 2"/>
          <p:cNvSpPr>
            <a:spLocks noGrp="1"/>
          </p:cNvSpPr>
          <p:nvPr>
            <p:ph idx="1"/>
          </p:nvPr>
        </p:nvSpPr>
        <p:spPr>
          <a:xfrm>
            <a:off x="457200" y="1124744"/>
            <a:ext cx="8229600" cy="5184576"/>
          </a:xfrm>
          <a:prstGeom prst="rect">
            <a:avLst/>
          </a:prstGeom>
        </p:spPr>
        <p:txBody>
          <a:bodyPr/>
          <a:lstStyle>
            <a:lvl1pPr marL="342900" indent="-342900">
              <a:buClr>
                <a:srgbClr val="7D5179"/>
              </a:buClr>
              <a:buFont typeface="Arial" pitchFamily="34" charset="0"/>
              <a:buChar char="•"/>
              <a:defRPr sz="2400"/>
            </a:lvl1pPr>
            <a:lvl2pPr>
              <a:buClr>
                <a:srgbClr val="7D5179"/>
              </a:buClr>
              <a:defRPr sz="2400"/>
            </a:lvl2pPr>
            <a:lvl3pPr>
              <a:buClr>
                <a:srgbClr val="7D5179"/>
              </a:buClr>
              <a:defRPr sz="2400"/>
            </a:lvl3pPr>
            <a:lvl4pPr>
              <a:buClr>
                <a:srgbClr val="7D5179"/>
              </a:buClr>
              <a:defRPr sz="2400"/>
            </a:lvl4pPr>
            <a:lvl5pPr>
              <a:buClr>
                <a:srgbClr val="7D5179"/>
              </a:buCl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08912" cy="648072"/>
          </a:xfrm>
          <a:prstGeom prst="rect">
            <a:avLst/>
          </a:prstGeom>
        </p:spPr>
        <p:txBody>
          <a:bodyPr/>
          <a:lstStyle>
            <a:lvl1pPr>
              <a:defRPr>
                <a:solidFill>
                  <a:srgbClr val="006892"/>
                </a:solidFill>
              </a:defRPr>
            </a:lvl1pPr>
          </a:lstStyle>
          <a:p>
            <a:r>
              <a:rPr lang="en-US" dirty="0" smtClean="0"/>
              <a:t>Click to edit Master title style</a:t>
            </a:r>
            <a:endParaRPr lang="en-GB" dirty="0"/>
          </a:p>
        </p:txBody>
      </p:sp>
      <p:sp>
        <p:nvSpPr>
          <p:cNvPr id="4" name="Content Placeholder 2"/>
          <p:cNvSpPr>
            <a:spLocks noGrp="1"/>
          </p:cNvSpPr>
          <p:nvPr>
            <p:ph idx="1"/>
          </p:nvPr>
        </p:nvSpPr>
        <p:spPr>
          <a:xfrm>
            <a:off x="457200" y="1772816"/>
            <a:ext cx="8229600" cy="4536504"/>
          </a:xfrm>
          <a:prstGeom prst="rect">
            <a:avLst/>
          </a:prstGeom>
        </p:spPr>
        <p:txBody>
          <a:bodyPr/>
          <a:lstStyle>
            <a:lvl1pPr>
              <a:buClr>
                <a:srgbClr val="006892"/>
              </a:buClr>
              <a:defRPr sz="2400"/>
            </a:lvl1pPr>
            <a:lvl2pPr>
              <a:buClr>
                <a:srgbClr val="006892"/>
              </a:buClr>
              <a:defRPr sz="2400"/>
            </a:lvl2pPr>
            <a:lvl3pPr>
              <a:buClr>
                <a:srgbClr val="006892"/>
              </a:buClr>
              <a:defRPr sz="2400"/>
            </a:lvl3pPr>
            <a:lvl4pPr>
              <a:buClr>
                <a:srgbClr val="006892"/>
              </a:buClr>
              <a:defRPr sz="2400"/>
            </a:lvl4pPr>
            <a:lvl5pPr>
              <a:buClr>
                <a:srgbClr val="006892"/>
              </a:buCl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3832812340"/>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7056784" cy="648072"/>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124744"/>
            <a:ext cx="8229600" cy="5184576"/>
          </a:xfrm>
          <a:prstGeom prst="rect">
            <a:avLst/>
          </a:prstGeom>
        </p:spPr>
        <p:txBody>
          <a:bodyPr/>
          <a:lstStyle>
            <a:lvl1pPr>
              <a:buClr>
                <a:srgbClr val="006892"/>
              </a:buClr>
              <a:defRPr sz="2400"/>
            </a:lvl1pPr>
            <a:lvl2pPr>
              <a:buClr>
                <a:srgbClr val="006892"/>
              </a:buClr>
              <a:defRPr sz="2400"/>
            </a:lvl2pPr>
            <a:lvl3pPr>
              <a:buClr>
                <a:srgbClr val="006892"/>
              </a:buClr>
              <a:defRPr sz="2400"/>
            </a:lvl3pPr>
            <a:lvl4pPr>
              <a:buClr>
                <a:srgbClr val="006892"/>
              </a:buClr>
              <a:defRPr sz="2400"/>
            </a:lvl4pPr>
            <a:lvl5pPr>
              <a:buClr>
                <a:srgbClr val="006892"/>
              </a:buCl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4227537709"/>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2_Title and Content_Solid_BG">
    <p:bg>
      <p:bgPr>
        <a:solidFill>
          <a:srgbClr val="00689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7056784" cy="648072"/>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1124744"/>
            <a:ext cx="8229600" cy="5184576"/>
          </a:xfrm>
          <a:prstGeom prst="rect">
            <a:avLst/>
          </a:prstGeom>
        </p:spPr>
        <p:txBody>
          <a:bodyPr/>
          <a:lstStyle>
            <a:lvl1pPr>
              <a:buClr>
                <a:schemeClr val="bg1"/>
              </a:buClr>
              <a:defRPr sz="2400">
                <a:solidFill>
                  <a:schemeClr val="bg1"/>
                </a:solidFill>
              </a:defRPr>
            </a:lvl1pPr>
            <a:lvl2pPr>
              <a:buClr>
                <a:schemeClr val="bg1"/>
              </a:buClr>
              <a:defRPr sz="2400">
                <a:solidFill>
                  <a:schemeClr val="bg1"/>
                </a:solidFill>
              </a:defRPr>
            </a:lvl2pPr>
            <a:lvl3pPr>
              <a:buClr>
                <a:schemeClr val="bg1"/>
              </a:buClr>
              <a:defRPr sz="2400">
                <a:solidFill>
                  <a:schemeClr val="bg1"/>
                </a:solidFill>
              </a:defRPr>
            </a:lvl3pPr>
            <a:lvl4pPr>
              <a:buClr>
                <a:schemeClr val="bg1"/>
              </a:buClr>
              <a:defRPr sz="2400">
                <a:solidFill>
                  <a:schemeClr val="bg1"/>
                </a:solidFill>
              </a:defRPr>
            </a:lvl4pPr>
            <a:lvl5pPr>
              <a:buClr>
                <a:schemeClr val="bg1"/>
              </a:buClr>
              <a:defRPr sz="24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2326089504"/>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solidFill>
                  <a:srgbClr val="006892"/>
                </a:solidFill>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874121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25760"/>
            <a:ext cx="8229600" cy="638944"/>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457200" y="1124744"/>
            <a:ext cx="4038600" cy="5001419"/>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124744"/>
            <a:ext cx="4038600" cy="5001419"/>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422142400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5760"/>
            <a:ext cx="8229600" cy="638944"/>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6183" y="1124744"/>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772816"/>
            <a:ext cx="4040188" cy="435334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4008" y="1124744"/>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772816"/>
            <a:ext cx="4041775" cy="435334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99744153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34082"/>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Tree>
    <p:extLst>
      <p:ext uri="{BB962C8B-B14F-4D97-AF65-F5344CB8AC3E}">
        <p14:creationId xmlns:p14="http://schemas.microsoft.com/office/powerpoint/2010/main" val="26810749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433656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3008313" cy="864096"/>
          </a:xfrm>
          <a:prstGeom prst="rect">
            <a:avLst/>
          </a:prstGeom>
        </p:spPr>
        <p:txBody>
          <a:bodyPr anchor="b"/>
          <a:lstStyle>
            <a:lvl1pPr algn="l">
              <a:defRPr sz="2000" b="1">
                <a:solidFill>
                  <a:srgbClr val="006892"/>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3575050" y="1052736"/>
            <a:ext cx="5111750" cy="5073427"/>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844824"/>
            <a:ext cx="3008313" cy="4281339"/>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7152013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solidFill>
                  <a:srgbClr val="7D5179"/>
                </a:solidFill>
              </a:defRPr>
            </a:lvl1pPr>
          </a:lstStyle>
          <a:p>
            <a:r>
              <a:rPr lang="en-US" dirty="0" smtClean="0"/>
              <a:t>Click to edit Master title style</a:t>
            </a:r>
            <a:endParaRPr lang="en-GB" dirty="0"/>
          </a:p>
        </p:txBody>
      </p:sp>
      <p:sp>
        <p:nvSpPr>
          <p:cNvPr id="3" name="Picture Placeholder 2"/>
          <p:cNvSpPr>
            <a:spLocks noGrp="1"/>
          </p:cNvSpPr>
          <p:nvPr>
            <p:ph type="pic" idx="1"/>
          </p:nvPr>
        </p:nvSpPr>
        <p:spPr>
          <a:xfrm>
            <a:off x="1792288" y="1124744"/>
            <a:ext cx="5486400" cy="360283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6627078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_Solid BG">
    <p:bg>
      <p:bgPr>
        <a:solidFill>
          <a:srgbClr val="7D5179"/>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7056784" cy="648072"/>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4" name="Content Placeholder 2"/>
          <p:cNvSpPr>
            <a:spLocks noGrp="1"/>
          </p:cNvSpPr>
          <p:nvPr>
            <p:ph idx="1"/>
          </p:nvPr>
        </p:nvSpPr>
        <p:spPr>
          <a:xfrm>
            <a:off x="457200" y="1124744"/>
            <a:ext cx="8229600" cy="5184576"/>
          </a:xfrm>
          <a:prstGeom prst="rect">
            <a:avLst/>
          </a:prstGeom>
        </p:spPr>
        <p:txBody>
          <a:bodyPr/>
          <a:lstStyle>
            <a:lvl1pPr marL="342900" indent="-342900">
              <a:buClr>
                <a:schemeClr val="bg1"/>
              </a:buClr>
              <a:buFont typeface="Arial" pitchFamily="34" charset="0"/>
              <a:buChar char="•"/>
              <a:defRPr sz="2400">
                <a:solidFill>
                  <a:schemeClr val="bg1"/>
                </a:solidFill>
              </a:defRPr>
            </a:lvl1pPr>
            <a:lvl2pPr>
              <a:buClr>
                <a:schemeClr val="bg1"/>
              </a:buClr>
              <a:defRPr sz="2400">
                <a:solidFill>
                  <a:schemeClr val="bg1"/>
                </a:solidFill>
              </a:defRPr>
            </a:lvl2pPr>
            <a:lvl3pPr>
              <a:buClr>
                <a:schemeClr val="bg1"/>
              </a:buClr>
              <a:defRPr sz="2400">
                <a:solidFill>
                  <a:schemeClr val="bg1"/>
                </a:solidFill>
              </a:defRPr>
            </a:lvl3pPr>
            <a:lvl4pPr>
              <a:buClr>
                <a:schemeClr val="bg1"/>
              </a:buClr>
              <a:defRPr sz="2400">
                <a:solidFill>
                  <a:schemeClr val="bg1"/>
                </a:solidFill>
              </a:defRPr>
            </a:lvl4pPr>
            <a:lvl5pPr>
              <a:buClr>
                <a:schemeClr val="bg1"/>
              </a:buClr>
              <a:defRPr sz="24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extLst>
      <p:ext uri="{BB962C8B-B14F-4D97-AF65-F5344CB8AC3E}">
        <p14:creationId xmlns:p14="http://schemas.microsoft.com/office/powerpoint/2010/main" val="184773959"/>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34082"/>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457200" y="1124744"/>
            <a:ext cx="8229600" cy="5001419"/>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870725844"/>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52320" y="908720"/>
            <a:ext cx="1244824" cy="5635501"/>
          </a:xfrm>
          <a:prstGeom prst="rect">
            <a:avLst/>
          </a:prstGeom>
        </p:spPr>
        <p:txBody>
          <a:bodyPr vert="eaVert"/>
          <a:lstStyle>
            <a:lvl1pPr>
              <a:defRPr>
                <a:solidFill>
                  <a:srgbClr val="006892"/>
                </a:solidFill>
              </a:defRPr>
            </a:lvl1pPr>
          </a:lstStyle>
          <a:p>
            <a:r>
              <a:rPr lang="en-US" dirty="0" smtClean="0"/>
              <a:t>Click to edit Master title style</a:t>
            </a:r>
            <a:endParaRPr lang="en-GB" dirty="0"/>
          </a:p>
        </p:txBody>
      </p:sp>
      <p:sp>
        <p:nvSpPr>
          <p:cNvPr id="3" name="Vertical Text Placeholder 2"/>
          <p:cNvSpPr>
            <a:spLocks noGrp="1"/>
          </p:cNvSpPr>
          <p:nvPr>
            <p:ph type="body" orient="vert" idx="1"/>
          </p:nvPr>
        </p:nvSpPr>
        <p:spPr>
          <a:xfrm>
            <a:off x="467544" y="908720"/>
            <a:ext cx="6666599" cy="5635501"/>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24188319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solidFill>
                  <a:srgbClr val="7D5179"/>
                </a:solidFill>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25760"/>
            <a:ext cx="8229600" cy="638944"/>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3" name="Content Placeholder 2"/>
          <p:cNvSpPr>
            <a:spLocks noGrp="1"/>
          </p:cNvSpPr>
          <p:nvPr>
            <p:ph sz="half" idx="1"/>
          </p:nvPr>
        </p:nvSpPr>
        <p:spPr>
          <a:xfrm>
            <a:off x="457200" y="1124744"/>
            <a:ext cx="4038600" cy="5001419"/>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124744"/>
            <a:ext cx="4038600" cy="5001419"/>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5760"/>
            <a:ext cx="8229600" cy="638944"/>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
        <p:nvSpPr>
          <p:cNvPr id="3" name="Text Placeholder 2"/>
          <p:cNvSpPr>
            <a:spLocks noGrp="1"/>
          </p:cNvSpPr>
          <p:nvPr>
            <p:ph type="body" idx="1"/>
          </p:nvPr>
        </p:nvSpPr>
        <p:spPr>
          <a:xfrm>
            <a:off x="456183" y="1124744"/>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772816"/>
            <a:ext cx="4040188" cy="435334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4008" y="1124744"/>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772816"/>
            <a:ext cx="4041775" cy="4353347"/>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634082"/>
          </a:xfrm>
          <a:prstGeom prst="rect">
            <a:avLst/>
          </a:prstGeom>
        </p:spPr>
        <p:txBody>
          <a:bodyPr/>
          <a:lstStyle>
            <a:lvl1pPr>
              <a:defRPr>
                <a:solidFill>
                  <a:schemeClr val="bg1"/>
                </a:solidFill>
              </a:defRPr>
            </a:lvl1pPr>
          </a:lstStyle>
          <a:p>
            <a:r>
              <a:rPr lang="en-US" dirty="0" smtClean="0"/>
              <a:t>Click to edit Master title style</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image" Target="../media/image1.png"/><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slideLayout" Target="../slideLayouts/slideLayout41.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5" Type="http://schemas.openxmlformats.org/officeDocument/2006/relationships/image" Target="../media/image1.png"/><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 Id="rId1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6260" name="Rectangle 4"/>
          <p:cNvSpPr>
            <a:spLocks noChangeArrowheads="1"/>
          </p:cNvSpPr>
          <p:nvPr/>
        </p:nvSpPr>
        <p:spPr bwMode="auto">
          <a:xfrm>
            <a:off x="0" y="0"/>
            <a:ext cx="9144000" cy="765175"/>
          </a:xfrm>
          <a:prstGeom prst="rect">
            <a:avLst/>
          </a:prstGeom>
          <a:solidFill>
            <a:srgbClr val="7D5179"/>
          </a:solidFill>
          <a:ln w="9525">
            <a:noFill/>
            <a:miter lim="800000"/>
            <a:headEnd/>
            <a:tailEnd/>
          </a:ln>
          <a:effectLst/>
        </p:spPr>
        <p:txBody>
          <a:bodyPr wrap="none" anchor="ctr"/>
          <a:lstStyle/>
          <a:p>
            <a:pPr marL="342900" indent="-342900" algn="ctr">
              <a:spcBef>
                <a:spcPct val="20000"/>
              </a:spcBef>
              <a:spcAft>
                <a:spcPct val="50000"/>
              </a:spcAft>
              <a:buFontTx/>
              <a:buChar char="•"/>
              <a:defRPr/>
            </a:pPr>
            <a:endParaRPr lang="en-US" sz="1600" dirty="0">
              <a:solidFill>
                <a:srgbClr val="000000"/>
              </a:solidFill>
            </a:endParaRPr>
          </a:p>
        </p:txBody>
      </p:sp>
      <p:pic>
        <p:nvPicPr>
          <p:cNvPr id="13315" name="Picture 5" descr="CZ_White_RGB_LS copy"/>
          <p:cNvPicPr>
            <a:picLocks noChangeAspect="1" noChangeArrowheads="1"/>
          </p:cNvPicPr>
          <p:nvPr/>
        </p:nvPicPr>
        <p:blipFill>
          <a:blip r:embed="rId17" cstate="email">
            <a:extLst>
              <a:ext uri="{28A0092B-C50C-407E-A947-70E740481C1C}">
                <a14:useLocalDpi xmlns:a14="http://schemas.microsoft.com/office/drawing/2010/main"/>
              </a:ext>
            </a:extLst>
          </a:blip>
          <a:srcRect/>
          <a:stretch>
            <a:fillRect/>
          </a:stretch>
        </p:blipFill>
        <p:spPr bwMode="auto">
          <a:xfrm>
            <a:off x="7451725" y="158750"/>
            <a:ext cx="1511300" cy="4619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30" r:id="rId1"/>
    <p:sldLayoutId id="2147483753" r:id="rId2"/>
    <p:sldLayoutId id="2147483729" r:id="rId3"/>
    <p:sldLayoutId id="2147483780" r:id="rId4"/>
    <p:sldLayoutId id="2147483728" r:id="rId5"/>
    <p:sldLayoutId id="2147483727" r:id="rId6"/>
    <p:sldLayoutId id="2147483726" r:id="rId7"/>
    <p:sldLayoutId id="2147483725" r:id="rId8"/>
    <p:sldLayoutId id="2147483724" r:id="rId9"/>
    <p:sldLayoutId id="2147483723" r:id="rId10"/>
    <p:sldLayoutId id="2147483722" r:id="rId11"/>
    <p:sldLayoutId id="2147483721" r:id="rId12"/>
    <p:sldLayoutId id="2147483720" r:id="rId13"/>
    <p:sldLayoutId id="2147483783" r:id="rId14"/>
    <p:sldLayoutId id="2147483784" r:id="rId15"/>
  </p:sldLayoutIdLst>
  <p:timing>
    <p:tnLst>
      <p:par>
        <p:cTn id="1" dur="indefinite" restart="never" nodeType="tmRoot"/>
      </p:par>
    </p:tnLst>
  </p:timing>
  <p:txStyles>
    <p:titleStyle>
      <a:lvl1pPr algn="l" rtl="0" eaLnBrk="0" fontAlgn="base" hangingPunct="0">
        <a:spcBef>
          <a:spcPct val="0"/>
        </a:spcBef>
        <a:spcAft>
          <a:spcPct val="0"/>
        </a:spcAft>
        <a:defRPr sz="4000" b="1">
          <a:solidFill>
            <a:srgbClr val="00704A"/>
          </a:solidFill>
          <a:latin typeface="+mj-lt"/>
          <a:ea typeface="+mj-ea"/>
          <a:cs typeface="+mj-cs"/>
        </a:defRPr>
      </a:lvl1pPr>
      <a:lvl2pPr algn="l" rtl="0" eaLnBrk="0" fontAlgn="base" hangingPunct="0">
        <a:spcBef>
          <a:spcPct val="0"/>
        </a:spcBef>
        <a:spcAft>
          <a:spcPct val="0"/>
        </a:spcAft>
        <a:defRPr sz="4000" b="1">
          <a:solidFill>
            <a:srgbClr val="00704A"/>
          </a:solidFill>
          <a:latin typeface="Chester Zoo" pitchFamily="66" charset="0"/>
        </a:defRPr>
      </a:lvl2pPr>
      <a:lvl3pPr algn="l" rtl="0" eaLnBrk="0" fontAlgn="base" hangingPunct="0">
        <a:spcBef>
          <a:spcPct val="0"/>
        </a:spcBef>
        <a:spcAft>
          <a:spcPct val="0"/>
        </a:spcAft>
        <a:defRPr sz="4000" b="1">
          <a:solidFill>
            <a:srgbClr val="00704A"/>
          </a:solidFill>
          <a:latin typeface="Chester Zoo" pitchFamily="66" charset="0"/>
        </a:defRPr>
      </a:lvl3pPr>
      <a:lvl4pPr algn="l" rtl="0" eaLnBrk="0" fontAlgn="base" hangingPunct="0">
        <a:spcBef>
          <a:spcPct val="0"/>
        </a:spcBef>
        <a:spcAft>
          <a:spcPct val="0"/>
        </a:spcAft>
        <a:defRPr sz="4000" b="1">
          <a:solidFill>
            <a:srgbClr val="00704A"/>
          </a:solidFill>
          <a:latin typeface="Chester Zoo" pitchFamily="66" charset="0"/>
        </a:defRPr>
      </a:lvl4pPr>
      <a:lvl5pPr algn="l" rtl="0" eaLnBrk="0" fontAlgn="base" hangingPunct="0">
        <a:spcBef>
          <a:spcPct val="0"/>
        </a:spcBef>
        <a:spcAft>
          <a:spcPct val="0"/>
        </a:spcAft>
        <a:defRPr sz="4000" b="1">
          <a:solidFill>
            <a:srgbClr val="00704A"/>
          </a:solidFill>
          <a:latin typeface="Chester Zoo" pitchFamily="66" charset="0"/>
        </a:defRPr>
      </a:lvl5pPr>
      <a:lvl6pPr marL="457200" algn="l" rtl="0" fontAlgn="base">
        <a:spcBef>
          <a:spcPct val="0"/>
        </a:spcBef>
        <a:spcAft>
          <a:spcPct val="0"/>
        </a:spcAft>
        <a:defRPr sz="4000" b="1">
          <a:solidFill>
            <a:srgbClr val="00704A"/>
          </a:solidFill>
          <a:latin typeface="Chester Zoo" pitchFamily="66" charset="0"/>
        </a:defRPr>
      </a:lvl6pPr>
      <a:lvl7pPr marL="914400" algn="l" rtl="0" fontAlgn="base">
        <a:spcBef>
          <a:spcPct val="0"/>
        </a:spcBef>
        <a:spcAft>
          <a:spcPct val="0"/>
        </a:spcAft>
        <a:defRPr sz="4000" b="1">
          <a:solidFill>
            <a:srgbClr val="00704A"/>
          </a:solidFill>
          <a:latin typeface="Chester Zoo" pitchFamily="66" charset="0"/>
        </a:defRPr>
      </a:lvl7pPr>
      <a:lvl8pPr marL="1371600" algn="l" rtl="0" fontAlgn="base">
        <a:spcBef>
          <a:spcPct val="0"/>
        </a:spcBef>
        <a:spcAft>
          <a:spcPct val="0"/>
        </a:spcAft>
        <a:defRPr sz="4000" b="1">
          <a:solidFill>
            <a:srgbClr val="00704A"/>
          </a:solidFill>
          <a:latin typeface="Chester Zoo" pitchFamily="66" charset="0"/>
        </a:defRPr>
      </a:lvl8pPr>
      <a:lvl9pPr marL="1828800" algn="l" rtl="0" fontAlgn="base">
        <a:spcBef>
          <a:spcPct val="0"/>
        </a:spcBef>
        <a:spcAft>
          <a:spcPct val="0"/>
        </a:spcAft>
        <a:defRPr sz="4000" b="1">
          <a:solidFill>
            <a:srgbClr val="00704A"/>
          </a:solidFill>
          <a:latin typeface="Chester Zoo" pitchFamily="66"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6260" name="Rectangle 4"/>
          <p:cNvSpPr>
            <a:spLocks noChangeArrowheads="1"/>
          </p:cNvSpPr>
          <p:nvPr/>
        </p:nvSpPr>
        <p:spPr bwMode="auto">
          <a:xfrm>
            <a:off x="0" y="0"/>
            <a:ext cx="9144000" cy="765175"/>
          </a:xfrm>
          <a:prstGeom prst="rect">
            <a:avLst/>
          </a:prstGeom>
          <a:solidFill>
            <a:srgbClr val="F47735"/>
          </a:solidFill>
          <a:ln w="9525">
            <a:noFill/>
            <a:miter lim="800000"/>
            <a:headEnd/>
            <a:tailEnd/>
          </a:ln>
          <a:effectLst/>
        </p:spPr>
        <p:txBody>
          <a:bodyPr wrap="none" anchor="ctr"/>
          <a:lstStyle/>
          <a:p>
            <a:pPr marL="342900" indent="-342900" algn="ctr">
              <a:spcBef>
                <a:spcPct val="20000"/>
              </a:spcBef>
              <a:spcAft>
                <a:spcPct val="50000"/>
              </a:spcAft>
              <a:buFontTx/>
              <a:buChar char="•"/>
              <a:defRPr/>
            </a:pPr>
            <a:endParaRPr lang="en-US" sz="1600" dirty="0">
              <a:solidFill>
                <a:srgbClr val="000000"/>
              </a:solidFill>
            </a:endParaRPr>
          </a:p>
        </p:txBody>
      </p:sp>
      <p:pic>
        <p:nvPicPr>
          <p:cNvPr id="13315" name="Picture 5" descr="CZ_White_RGB_LS copy"/>
          <p:cNvPicPr>
            <a:picLocks noChangeAspect="1" noChangeArrowheads="1"/>
          </p:cNvPicPr>
          <p:nvPr/>
        </p:nvPicPr>
        <p:blipFill>
          <a:blip r:embed="rId15" cstate="email">
            <a:extLst>
              <a:ext uri="{28A0092B-C50C-407E-A947-70E740481C1C}">
                <a14:useLocalDpi xmlns:a14="http://schemas.microsoft.com/office/drawing/2010/main"/>
              </a:ext>
            </a:extLst>
          </a:blip>
          <a:srcRect/>
          <a:stretch>
            <a:fillRect/>
          </a:stretch>
        </p:blipFill>
        <p:spPr bwMode="auto">
          <a:xfrm>
            <a:off x="7451725" y="158750"/>
            <a:ext cx="1511300" cy="461963"/>
          </a:xfrm>
          <a:prstGeom prst="rect">
            <a:avLst/>
          </a:prstGeom>
          <a:noFill/>
          <a:ln w="9525">
            <a:noFill/>
            <a:miter lim="800000"/>
            <a:headEnd/>
            <a:tailEnd/>
          </a:ln>
        </p:spPr>
      </p:pic>
    </p:spTree>
    <p:extLst>
      <p:ext uri="{BB962C8B-B14F-4D97-AF65-F5344CB8AC3E}">
        <p14:creationId xmlns:p14="http://schemas.microsoft.com/office/powerpoint/2010/main" val="967601355"/>
      </p:ext>
    </p:extLst>
  </p:cSld>
  <p:clrMap bg1="lt1" tx1="dk1" bg2="lt2" tx2="dk2" accent1="accent1" accent2="accent2" accent3="accent3" accent4="accent4" accent5="accent5" accent6="accent6" hlink="hlink" folHlink="folHlink"/>
  <p:sldLayoutIdLst>
    <p:sldLayoutId id="2147483755" r:id="rId1"/>
    <p:sldLayoutId id="2147483757" r:id="rId2"/>
    <p:sldLayoutId id="2147483756" r:id="rId3"/>
    <p:sldLayoutId id="2147483781" r:id="rId4"/>
    <p:sldLayoutId id="2147483758" r:id="rId5"/>
    <p:sldLayoutId id="2147483759" r:id="rId6"/>
    <p:sldLayoutId id="2147483760" r:id="rId7"/>
    <p:sldLayoutId id="2147483761" r:id="rId8"/>
    <p:sldLayoutId id="2147483762" r:id="rId9"/>
    <p:sldLayoutId id="2147483763" r:id="rId10"/>
    <p:sldLayoutId id="2147483764" r:id="rId11"/>
    <p:sldLayoutId id="2147483765" r:id="rId12"/>
    <p:sldLayoutId id="2147483766" r:id="rId13"/>
  </p:sldLayoutIdLst>
  <p:timing>
    <p:tnLst>
      <p:par>
        <p:cTn id="1" dur="indefinite" restart="never" nodeType="tmRoot"/>
      </p:par>
    </p:tnLst>
  </p:timing>
  <p:txStyles>
    <p:titleStyle>
      <a:lvl1pPr algn="l" rtl="0" eaLnBrk="0" fontAlgn="base" hangingPunct="0">
        <a:spcBef>
          <a:spcPct val="0"/>
        </a:spcBef>
        <a:spcAft>
          <a:spcPct val="0"/>
        </a:spcAft>
        <a:defRPr sz="4000" b="1">
          <a:solidFill>
            <a:srgbClr val="00704A"/>
          </a:solidFill>
          <a:latin typeface="+mj-lt"/>
          <a:ea typeface="+mj-ea"/>
          <a:cs typeface="+mj-cs"/>
        </a:defRPr>
      </a:lvl1pPr>
      <a:lvl2pPr algn="l" rtl="0" eaLnBrk="0" fontAlgn="base" hangingPunct="0">
        <a:spcBef>
          <a:spcPct val="0"/>
        </a:spcBef>
        <a:spcAft>
          <a:spcPct val="0"/>
        </a:spcAft>
        <a:defRPr sz="4000" b="1">
          <a:solidFill>
            <a:srgbClr val="00704A"/>
          </a:solidFill>
          <a:latin typeface="Chester Zoo" pitchFamily="66" charset="0"/>
        </a:defRPr>
      </a:lvl2pPr>
      <a:lvl3pPr algn="l" rtl="0" eaLnBrk="0" fontAlgn="base" hangingPunct="0">
        <a:spcBef>
          <a:spcPct val="0"/>
        </a:spcBef>
        <a:spcAft>
          <a:spcPct val="0"/>
        </a:spcAft>
        <a:defRPr sz="4000" b="1">
          <a:solidFill>
            <a:srgbClr val="00704A"/>
          </a:solidFill>
          <a:latin typeface="Chester Zoo" pitchFamily="66" charset="0"/>
        </a:defRPr>
      </a:lvl3pPr>
      <a:lvl4pPr algn="l" rtl="0" eaLnBrk="0" fontAlgn="base" hangingPunct="0">
        <a:spcBef>
          <a:spcPct val="0"/>
        </a:spcBef>
        <a:spcAft>
          <a:spcPct val="0"/>
        </a:spcAft>
        <a:defRPr sz="4000" b="1">
          <a:solidFill>
            <a:srgbClr val="00704A"/>
          </a:solidFill>
          <a:latin typeface="Chester Zoo" pitchFamily="66" charset="0"/>
        </a:defRPr>
      </a:lvl4pPr>
      <a:lvl5pPr algn="l" rtl="0" eaLnBrk="0" fontAlgn="base" hangingPunct="0">
        <a:spcBef>
          <a:spcPct val="0"/>
        </a:spcBef>
        <a:spcAft>
          <a:spcPct val="0"/>
        </a:spcAft>
        <a:defRPr sz="4000" b="1">
          <a:solidFill>
            <a:srgbClr val="00704A"/>
          </a:solidFill>
          <a:latin typeface="Chester Zoo" pitchFamily="66" charset="0"/>
        </a:defRPr>
      </a:lvl5pPr>
      <a:lvl6pPr marL="457200" algn="l" rtl="0" fontAlgn="base">
        <a:spcBef>
          <a:spcPct val="0"/>
        </a:spcBef>
        <a:spcAft>
          <a:spcPct val="0"/>
        </a:spcAft>
        <a:defRPr sz="4000" b="1">
          <a:solidFill>
            <a:srgbClr val="00704A"/>
          </a:solidFill>
          <a:latin typeface="Chester Zoo" pitchFamily="66" charset="0"/>
        </a:defRPr>
      </a:lvl6pPr>
      <a:lvl7pPr marL="914400" algn="l" rtl="0" fontAlgn="base">
        <a:spcBef>
          <a:spcPct val="0"/>
        </a:spcBef>
        <a:spcAft>
          <a:spcPct val="0"/>
        </a:spcAft>
        <a:defRPr sz="4000" b="1">
          <a:solidFill>
            <a:srgbClr val="00704A"/>
          </a:solidFill>
          <a:latin typeface="Chester Zoo" pitchFamily="66" charset="0"/>
        </a:defRPr>
      </a:lvl7pPr>
      <a:lvl8pPr marL="1371600" algn="l" rtl="0" fontAlgn="base">
        <a:spcBef>
          <a:spcPct val="0"/>
        </a:spcBef>
        <a:spcAft>
          <a:spcPct val="0"/>
        </a:spcAft>
        <a:defRPr sz="4000" b="1">
          <a:solidFill>
            <a:srgbClr val="00704A"/>
          </a:solidFill>
          <a:latin typeface="Chester Zoo" pitchFamily="66" charset="0"/>
        </a:defRPr>
      </a:lvl8pPr>
      <a:lvl9pPr marL="1828800" algn="l" rtl="0" fontAlgn="base">
        <a:spcBef>
          <a:spcPct val="0"/>
        </a:spcBef>
        <a:spcAft>
          <a:spcPct val="0"/>
        </a:spcAft>
        <a:defRPr sz="4000" b="1">
          <a:solidFill>
            <a:srgbClr val="00704A"/>
          </a:solidFill>
          <a:latin typeface="Chester Zoo" pitchFamily="66"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6260" name="Rectangle 4"/>
          <p:cNvSpPr>
            <a:spLocks noChangeArrowheads="1"/>
          </p:cNvSpPr>
          <p:nvPr/>
        </p:nvSpPr>
        <p:spPr bwMode="auto">
          <a:xfrm>
            <a:off x="0" y="0"/>
            <a:ext cx="9144000" cy="765175"/>
          </a:xfrm>
          <a:prstGeom prst="rect">
            <a:avLst/>
          </a:prstGeom>
          <a:solidFill>
            <a:srgbClr val="006892"/>
          </a:solidFill>
          <a:ln w="9525">
            <a:noFill/>
            <a:miter lim="800000"/>
            <a:headEnd/>
            <a:tailEnd/>
          </a:ln>
          <a:effectLst/>
        </p:spPr>
        <p:txBody>
          <a:bodyPr wrap="none" anchor="ctr"/>
          <a:lstStyle/>
          <a:p>
            <a:pPr marL="342900" indent="-342900" algn="ctr">
              <a:spcBef>
                <a:spcPct val="20000"/>
              </a:spcBef>
              <a:spcAft>
                <a:spcPct val="50000"/>
              </a:spcAft>
              <a:buFontTx/>
              <a:buChar char="•"/>
              <a:defRPr/>
            </a:pPr>
            <a:endParaRPr lang="en-US" sz="1600" dirty="0">
              <a:solidFill>
                <a:srgbClr val="000000"/>
              </a:solidFill>
            </a:endParaRPr>
          </a:p>
        </p:txBody>
      </p:sp>
      <p:pic>
        <p:nvPicPr>
          <p:cNvPr id="13315" name="Picture 5" descr="CZ_White_RGB_LS copy"/>
          <p:cNvPicPr>
            <a:picLocks noChangeAspect="1" noChangeArrowheads="1"/>
          </p:cNvPicPr>
          <p:nvPr/>
        </p:nvPicPr>
        <p:blipFill>
          <a:blip r:embed="rId15" cstate="email">
            <a:extLst>
              <a:ext uri="{28A0092B-C50C-407E-A947-70E740481C1C}">
                <a14:useLocalDpi xmlns:a14="http://schemas.microsoft.com/office/drawing/2010/main"/>
              </a:ext>
            </a:extLst>
          </a:blip>
          <a:srcRect/>
          <a:stretch>
            <a:fillRect/>
          </a:stretch>
        </p:blipFill>
        <p:spPr bwMode="auto">
          <a:xfrm>
            <a:off x="7451725" y="158750"/>
            <a:ext cx="1511300" cy="461963"/>
          </a:xfrm>
          <a:prstGeom prst="rect">
            <a:avLst/>
          </a:prstGeom>
          <a:noFill/>
          <a:ln w="9525">
            <a:noFill/>
            <a:miter lim="800000"/>
            <a:headEnd/>
            <a:tailEnd/>
          </a:ln>
        </p:spPr>
      </p:pic>
    </p:spTree>
    <p:extLst>
      <p:ext uri="{BB962C8B-B14F-4D97-AF65-F5344CB8AC3E}">
        <p14:creationId xmlns:p14="http://schemas.microsoft.com/office/powerpoint/2010/main" val="3974192797"/>
      </p:ext>
    </p:extLst>
  </p:cSld>
  <p:clrMap bg1="lt1" tx1="dk1" bg2="lt2" tx2="dk2" accent1="accent1" accent2="accent2" accent3="accent3" accent4="accent4" accent5="accent5" accent6="accent6" hlink="hlink" folHlink="folHlink"/>
  <p:sldLayoutIdLst>
    <p:sldLayoutId id="2147483768" r:id="rId1"/>
    <p:sldLayoutId id="2147483770" r:id="rId2"/>
    <p:sldLayoutId id="2147483769" r:id="rId3"/>
    <p:sldLayoutId id="2147483782"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 id="2147483779" r:id="rId13"/>
  </p:sldLayoutIdLst>
  <p:txStyles>
    <p:titleStyle>
      <a:lvl1pPr algn="l" rtl="0" eaLnBrk="0" fontAlgn="base" hangingPunct="0">
        <a:spcBef>
          <a:spcPct val="0"/>
        </a:spcBef>
        <a:spcAft>
          <a:spcPct val="0"/>
        </a:spcAft>
        <a:defRPr sz="4000" b="1">
          <a:solidFill>
            <a:srgbClr val="00704A"/>
          </a:solidFill>
          <a:latin typeface="+mj-lt"/>
          <a:ea typeface="+mj-ea"/>
          <a:cs typeface="+mj-cs"/>
        </a:defRPr>
      </a:lvl1pPr>
      <a:lvl2pPr algn="l" rtl="0" eaLnBrk="0" fontAlgn="base" hangingPunct="0">
        <a:spcBef>
          <a:spcPct val="0"/>
        </a:spcBef>
        <a:spcAft>
          <a:spcPct val="0"/>
        </a:spcAft>
        <a:defRPr sz="4000" b="1">
          <a:solidFill>
            <a:srgbClr val="00704A"/>
          </a:solidFill>
          <a:latin typeface="Chester Zoo" pitchFamily="66" charset="0"/>
        </a:defRPr>
      </a:lvl2pPr>
      <a:lvl3pPr algn="l" rtl="0" eaLnBrk="0" fontAlgn="base" hangingPunct="0">
        <a:spcBef>
          <a:spcPct val="0"/>
        </a:spcBef>
        <a:spcAft>
          <a:spcPct val="0"/>
        </a:spcAft>
        <a:defRPr sz="4000" b="1">
          <a:solidFill>
            <a:srgbClr val="00704A"/>
          </a:solidFill>
          <a:latin typeface="Chester Zoo" pitchFamily="66" charset="0"/>
        </a:defRPr>
      </a:lvl3pPr>
      <a:lvl4pPr algn="l" rtl="0" eaLnBrk="0" fontAlgn="base" hangingPunct="0">
        <a:spcBef>
          <a:spcPct val="0"/>
        </a:spcBef>
        <a:spcAft>
          <a:spcPct val="0"/>
        </a:spcAft>
        <a:defRPr sz="4000" b="1">
          <a:solidFill>
            <a:srgbClr val="00704A"/>
          </a:solidFill>
          <a:latin typeface="Chester Zoo" pitchFamily="66" charset="0"/>
        </a:defRPr>
      </a:lvl4pPr>
      <a:lvl5pPr algn="l" rtl="0" eaLnBrk="0" fontAlgn="base" hangingPunct="0">
        <a:spcBef>
          <a:spcPct val="0"/>
        </a:spcBef>
        <a:spcAft>
          <a:spcPct val="0"/>
        </a:spcAft>
        <a:defRPr sz="4000" b="1">
          <a:solidFill>
            <a:srgbClr val="00704A"/>
          </a:solidFill>
          <a:latin typeface="Chester Zoo" pitchFamily="66" charset="0"/>
        </a:defRPr>
      </a:lvl5pPr>
      <a:lvl6pPr marL="457200" algn="l" rtl="0" fontAlgn="base">
        <a:spcBef>
          <a:spcPct val="0"/>
        </a:spcBef>
        <a:spcAft>
          <a:spcPct val="0"/>
        </a:spcAft>
        <a:defRPr sz="4000" b="1">
          <a:solidFill>
            <a:srgbClr val="00704A"/>
          </a:solidFill>
          <a:latin typeface="Chester Zoo" pitchFamily="66" charset="0"/>
        </a:defRPr>
      </a:lvl6pPr>
      <a:lvl7pPr marL="914400" algn="l" rtl="0" fontAlgn="base">
        <a:spcBef>
          <a:spcPct val="0"/>
        </a:spcBef>
        <a:spcAft>
          <a:spcPct val="0"/>
        </a:spcAft>
        <a:defRPr sz="4000" b="1">
          <a:solidFill>
            <a:srgbClr val="00704A"/>
          </a:solidFill>
          <a:latin typeface="Chester Zoo" pitchFamily="66" charset="0"/>
        </a:defRPr>
      </a:lvl7pPr>
      <a:lvl8pPr marL="1371600" algn="l" rtl="0" fontAlgn="base">
        <a:spcBef>
          <a:spcPct val="0"/>
        </a:spcBef>
        <a:spcAft>
          <a:spcPct val="0"/>
        </a:spcAft>
        <a:defRPr sz="4000" b="1">
          <a:solidFill>
            <a:srgbClr val="00704A"/>
          </a:solidFill>
          <a:latin typeface="Chester Zoo" pitchFamily="66" charset="0"/>
        </a:defRPr>
      </a:lvl8pPr>
      <a:lvl9pPr marL="1828800" algn="l" rtl="0" fontAlgn="base">
        <a:spcBef>
          <a:spcPct val="0"/>
        </a:spcBef>
        <a:spcAft>
          <a:spcPct val="0"/>
        </a:spcAft>
        <a:defRPr sz="4000" b="1">
          <a:solidFill>
            <a:srgbClr val="00704A"/>
          </a:solidFill>
          <a:latin typeface="Chester Zoo" pitchFamily="66"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diagramData" Target="../diagrams/data7.xml"/><Relationship Id="rId3" Type="http://schemas.openxmlformats.org/officeDocument/2006/relationships/diagramData" Target="../diagrams/data6.xml"/><Relationship Id="rId7" Type="http://schemas.microsoft.com/office/2007/relationships/diagramDrawing" Target="../diagrams/drawing6.xml"/><Relationship Id="rId12" Type="http://schemas.microsoft.com/office/2007/relationships/diagramDrawing" Target="../diagrams/drawing7.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6.xml"/><Relationship Id="rId11" Type="http://schemas.openxmlformats.org/officeDocument/2006/relationships/diagramColors" Target="../diagrams/colors7.xml"/><Relationship Id="rId5" Type="http://schemas.openxmlformats.org/officeDocument/2006/relationships/diagramQuickStyle" Target="../diagrams/quickStyle6.xml"/><Relationship Id="rId10" Type="http://schemas.openxmlformats.org/officeDocument/2006/relationships/diagramQuickStyle" Target="../diagrams/quickStyle7.xml"/><Relationship Id="rId4" Type="http://schemas.openxmlformats.org/officeDocument/2006/relationships/diagramLayout" Target="../diagrams/layout6.xml"/><Relationship Id="rId9" Type="http://schemas.openxmlformats.org/officeDocument/2006/relationships/diagramLayout" Target="../diagrams/layout7.xml"/></Relationships>
</file>

<file path=ppt/slides/_rels/slide16.xml.rels><?xml version="1.0" encoding="UTF-8" standalone="yes"?>
<Relationships xmlns="http://schemas.openxmlformats.org/package/2006/relationships"><Relationship Id="rId8" Type="http://schemas.openxmlformats.org/officeDocument/2006/relationships/diagramData" Target="../diagrams/data9.xml"/><Relationship Id="rId3" Type="http://schemas.openxmlformats.org/officeDocument/2006/relationships/diagramData" Target="../diagrams/data8.xml"/><Relationship Id="rId7" Type="http://schemas.microsoft.com/office/2007/relationships/diagramDrawing" Target="../diagrams/drawing8.xml"/><Relationship Id="rId12" Type="http://schemas.microsoft.com/office/2007/relationships/diagramDrawing" Target="../diagrams/drawing9.xml"/><Relationship Id="rId2" Type="http://schemas.openxmlformats.org/officeDocument/2006/relationships/notesSlide" Target="../notesSlides/notesSlide16.xml"/><Relationship Id="rId1" Type="http://schemas.openxmlformats.org/officeDocument/2006/relationships/slideLayout" Target="../slideLayouts/slideLayout3.xml"/><Relationship Id="rId6" Type="http://schemas.openxmlformats.org/officeDocument/2006/relationships/diagramColors" Target="../diagrams/colors8.xml"/><Relationship Id="rId11" Type="http://schemas.openxmlformats.org/officeDocument/2006/relationships/diagramColors" Target="../diagrams/colors9.xml"/><Relationship Id="rId5" Type="http://schemas.openxmlformats.org/officeDocument/2006/relationships/diagramQuickStyle" Target="../diagrams/quickStyle8.xml"/><Relationship Id="rId10" Type="http://schemas.openxmlformats.org/officeDocument/2006/relationships/diagramQuickStyle" Target="../diagrams/quickStyle9.xml"/><Relationship Id="rId4" Type="http://schemas.openxmlformats.org/officeDocument/2006/relationships/diagramLayout" Target="../diagrams/layout8.xml"/><Relationship Id="rId9" Type="http://schemas.openxmlformats.org/officeDocument/2006/relationships/diagramLayout" Target="../diagrams/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8.xml"/><Relationship Id="rId1" Type="http://schemas.openxmlformats.org/officeDocument/2006/relationships/slideLayout" Target="../slideLayouts/slideLayout3.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3.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20.xml.rels><?xml version="1.0" encoding="UTF-8" standalone="yes"?>
<Relationships xmlns="http://schemas.openxmlformats.org/package/2006/relationships"><Relationship Id="rId8" Type="http://schemas.openxmlformats.org/officeDocument/2006/relationships/diagramData" Target="../diagrams/data13.xml"/><Relationship Id="rId3" Type="http://schemas.openxmlformats.org/officeDocument/2006/relationships/diagramData" Target="../diagrams/data12.xml"/><Relationship Id="rId7" Type="http://schemas.microsoft.com/office/2007/relationships/diagramDrawing" Target="../diagrams/drawing12.xml"/><Relationship Id="rId12" Type="http://schemas.microsoft.com/office/2007/relationships/diagramDrawing" Target="../diagrams/drawing13.xml"/><Relationship Id="rId2" Type="http://schemas.openxmlformats.org/officeDocument/2006/relationships/notesSlide" Target="../notesSlides/notesSlide19.xml"/><Relationship Id="rId1" Type="http://schemas.openxmlformats.org/officeDocument/2006/relationships/slideLayout" Target="../slideLayouts/slideLayout3.xml"/><Relationship Id="rId6" Type="http://schemas.openxmlformats.org/officeDocument/2006/relationships/diagramColors" Target="../diagrams/colors12.xml"/><Relationship Id="rId11" Type="http://schemas.openxmlformats.org/officeDocument/2006/relationships/diagramColors" Target="../diagrams/colors13.xml"/><Relationship Id="rId5" Type="http://schemas.openxmlformats.org/officeDocument/2006/relationships/diagramQuickStyle" Target="../diagrams/quickStyle12.xml"/><Relationship Id="rId10" Type="http://schemas.openxmlformats.org/officeDocument/2006/relationships/diagramQuickStyle" Target="../diagrams/quickStyle13.xml"/><Relationship Id="rId4" Type="http://schemas.openxmlformats.org/officeDocument/2006/relationships/diagramLayout" Target="../diagrams/layout12.xml"/><Relationship Id="rId9" Type="http://schemas.openxmlformats.org/officeDocument/2006/relationships/diagramLayout" Target="../diagrams/layout13.xml"/></Relationships>
</file>

<file path=ppt/slides/_rels/slide21.xml.rels><?xml version="1.0" encoding="UTF-8" standalone="yes"?>
<Relationships xmlns="http://schemas.openxmlformats.org/package/2006/relationships"><Relationship Id="rId8" Type="http://schemas.openxmlformats.org/officeDocument/2006/relationships/diagramData" Target="../diagrams/data15.xml"/><Relationship Id="rId3" Type="http://schemas.openxmlformats.org/officeDocument/2006/relationships/diagramData" Target="../diagrams/data14.xml"/><Relationship Id="rId7" Type="http://schemas.microsoft.com/office/2007/relationships/diagramDrawing" Target="../diagrams/drawing14.xml"/><Relationship Id="rId12" Type="http://schemas.microsoft.com/office/2007/relationships/diagramDrawing" Target="../diagrams/drawing15.xml"/><Relationship Id="rId2" Type="http://schemas.openxmlformats.org/officeDocument/2006/relationships/notesSlide" Target="../notesSlides/notesSlide20.xml"/><Relationship Id="rId1" Type="http://schemas.openxmlformats.org/officeDocument/2006/relationships/slideLayout" Target="../slideLayouts/slideLayout3.xml"/><Relationship Id="rId6" Type="http://schemas.openxmlformats.org/officeDocument/2006/relationships/diagramColors" Target="../diagrams/colors14.xml"/><Relationship Id="rId11" Type="http://schemas.openxmlformats.org/officeDocument/2006/relationships/diagramColors" Target="../diagrams/colors15.xml"/><Relationship Id="rId5" Type="http://schemas.openxmlformats.org/officeDocument/2006/relationships/diagramQuickStyle" Target="../diagrams/quickStyle14.xml"/><Relationship Id="rId10" Type="http://schemas.openxmlformats.org/officeDocument/2006/relationships/diagramQuickStyle" Target="../diagrams/quickStyle15.xml"/><Relationship Id="rId4" Type="http://schemas.openxmlformats.org/officeDocument/2006/relationships/diagramLayout" Target="../diagrams/layout14.xml"/><Relationship Id="rId9" Type="http://schemas.openxmlformats.org/officeDocument/2006/relationships/diagramLayout" Target="../diagrams/layout15.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6.xml"/><Relationship Id="rId7" Type="http://schemas.microsoft.com/office/2007/relationships/diagramDrawing" Target="../diagrams/drawing16.xm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diagramColors" Target="../diagrams/colors16.xml"/><Relationship Id="rId5" Type="http://schemas.openxmlformats.org/officeDocument/2006/relationships/diagramQuickStyle" Target="../diagrams/quickStyle16.xml"/><Relationship Id="rId4" Type="http://schemas.openxmlformats.org/officeDocument/2006/relationships/diagramLayout" Target="../diagrams/layout16.xml"/></Relationships>
</file>

<file path=ppt/slides/_rels/slide23.xml.rels><?xml version="1.0" encoding="UTF-8" standalone="yes"?>
<Relationships xmlns="http://schemas.openxmlformats.org/package/2006/relationships"><Relationship Id="rId8" Type="http://schemas.openxmlformats.org/officeDocument/2006/relationships/diagramData" Target="../diagrams/data18.xml"/><Relationship Id="rId3" Type="http://schemas.openxmlformats.org/officeDocument/2006/relationships/diagramData" Target="../diagrams/data17.xml"/><Relationship Id="rId7" Type="http://schemas.microsoft.com/office/2007/relationships/diagramDrawing" Target="../diagrams/drawing17.xml"/><Relationship Id="rId12" Type="http://schemas.microsoft.com/office/2007/relationships/diagramDrawing" Target="../diagrams/drawing18.xml"/><Relationship Id="rId2" Type="http://schemas.openxmlformats.org/officeDocument/2006/relationships/notesSlide" Target="../notesSlides/notesSlide22.xml"/><Relationship Id="rId1" Type="http://schemas.openxmlformats.org/officeDocument/2006/relationships/slideLayout" Target="../slideLayouts/slideLayout3.xml"/><Relationship Id="rId6" Type="http://schemas.openxmlformats.org/officeDocument/2006/relationships/diagramColors" Target="../diagrams/colors17.xml"/><Relationship Id="rId11" Type="http://schemas.openxmlformats.org/officeDocument/2006/relationships/diagramColors" Target="../diagrams/colors18.xml"/><Relationship Id="rId5" Type="http://schemas.openxmlformats.org/officeDocument/2006/relationships/diagramQuickStyle" Target="../diagrams/quickStyle17.xml"/><Relationship Id="rId10" Type="http://schemas.openxmlformats.org/officeDocument/2006/relationships/diagramQuickStyle" Target="../diagrams/quickStyle18.xml"/><Relationship Id="rId4" Type="http://schemas.openxmlformats.org/officeDocument/2006/relationships/diagramLayout" Target="../diagrams/layout17.xml"/><Relationship Id="rId9" Type="http://schemas.openxmlformats.org/officeDocument/2006/relationships/diagramLayout" Target="../diagrams/layout18.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9.xml"/><Relationship Id="rId7" Type="http://schemas.microsoft.com/office/2007/relationships/diagramDrawing" Target="../diagrams/drawing19.xml"/><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diagramColors" Target="../diagrams/colors19.xml"/><Relationship Id="rId5" Type="http://schemas.openxmlformats.org/officeDocument/2006/relationships/diagramQuickStyle" Target="../diagrams/quickStyle19.xml"/><Relationship Id="rId4" Type="http://schemas.openxmlformats.org/officeDocument/2006/relationships/diagramLayout" Target="../diagrams/layout19.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20.xml"/><Relationship Id="rId7" Type="http://schemas.microsoft.com/office/2007/relationships/diagramDrawing" Target="../diagrams/drawing20.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20.xml"/><Relationship Id="rId5" Type="http://schemas.openxmlformats.org/officeDocument/2006/relationships/diagramQuickStyle" Target="../diagrams/quickStyle20.xml"/><Relationship Id="rId4" Type="http://schemas.openxmlformats.org/officeDocument/2006/relationships/diagramLayout" Target="../diagrams/layout20.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1.xml"/><Relationship Id="rId7" Type="http://schemas.microsoft.com/office/2007/relationships/diagramDrawing" Target="../diagrams/drawing21.xml"/><Relationship Id="rId2" Type="http://schemas.openxmlformats.org/officeDocument/2006/relationships/notesSlide" Target="../notesSlides/notesSlide25.xml"/><Relationship Id="rId1" Type="http://schemas.openxmlformats.org/officeDocument/2006/relationships/slideLayout" Target="../slideLayouts/slideLayout3.xml"/><Relationship Id="rId6" Type="http://schemas.openxmlformats.org/officeDocument/2006/relationships/diagramColors" Target="../diagrams/colors21.xml"/><Relationship Id="rId5" Type="http://schemas.openxmlformats.org/officeDocument/2006/relationships/diagramQuickStyle" Target="../diagrams/quickStyle21.xml"/><Relationship Id="rId4" Type="http://schemas.openxmlformats.org/officeDocument/2006/relationships/diagramLayout" Target="../diagrams/layout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Future planning for volunteer programmes"/>
          <p:cNvSpPr txBox="1">
            <a:spLocks noGrp="1"/>
          </p:cNvSpPr>
          <p:nvPr>
            <p:ph type="title"/>
          </p:nvPr>
        </p:nvSpPr>
        <p:spPr>
          <a:xfrm>
            <a:off x="1043608" y="1556792"/>
            <a:ext cx="7056784" cy="648072"/>
          </a:xfrm>
          <a:prstGeom prst="rect">
            <a:avLst/>
          </a:prstGeom>
        </p:spPr>
        <p:txBody>
          <a:bodyPr lIns="64291" tIns="32146" rIns="64291" bIns="32146"/>
          <a:lstStyle>
            <a:lvl1pPr defTabSz="566674">
              <a:defRPr sz="7760"/>
            </a:lvl1pPr>
          </a:lstStyle>
          <a:p>
            <a:pPr algn="ctr"/>
            <a:r>
              <a:rPr lang="en-GB" sz="6000" dirty="0" smtClean="0"/>
              <a:t>Education programme </a:t>
            </a:r>
            <a:r>
              <a:rPr lang="en-GB" sz="6000" dirty="0" smtClean="0"/>
              <a:t>design</a:t>
            </a:r>
            <a:br>
              <a:rPr lang="en-GB" sz="6000" dirty="0" smtClean="0"/>
            </a:br>
            <a:r>
              <a:rPr lang="id-ID" sz="6000" dirty="0" smtClean="0"/>
              <a:t/>
            </a:r>
            <a:br>
              <a:rPr lang="id-ID" sz="6000" dirty="0" smtClean="0"/>
            </a:br>
            <a:r>
              <a:rPr lang="id-ID" sz="3600" dirty="0" smtClean="0"/>
              <a:t>Desain </a:t>
            </a:r>
            <a:r>
              <a:rPr lang="en-US" sz="3600" dirty="0" smtClean="0"/>
              <a:t>P</a:t>
            </a:r>
            <a:r>
              <a:rPr lang="id-ID" sz="3600" dirty="0" smtClean="0"/>
              <a:t>rogram </a:t>
            </a:r>
            <a:r>
              <a:rPr lang="en-US" sz="3600" dirty="0"/>
              <a:t>P</a:t>
            </a:r>
            <a:r>
              <a:rPr lang="id-ID" sz="3600" dirty="0" smtClean="0"/>
              <a:t>endidikan</a:t>
            </a:r>
            <a:endParaRPr sz="6000" dirty="0"/>
          </a:p>
        </p:txBody>
      </p:sp>
    </p:spTree>
    <p:extLst>
      <p:ext uri="{BB962C8B-B14F-4D97-AF65-F5344CB8AC3E}">
        <p14:creationId xmlns:p14="http://schemas.microsoft.com/office/powerpoint/2010/main" val="22401752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945611181"/>
              </p:ext>
            </p:extLst>
          </p:nvPr>
        </p:nvGraphicFramePr>
        <p:xfrm>
          <a:off x="179512" y="1052736"/>
          <a:ext cx="8748464" cy="5773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129964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Who benefits from zoo volunteer programmes?"/>
          <p:cNvSpPr txBox="1">
            <a:spLocks noGrp="1"/>
          </p:cNvSpPr>
          <p:nvPr>
            <p:ph type="title"/>
          </p:nvPr>
        </p:nvSpPr>
        <p:spPr>
          <a:xfrm>
            <a:off x="107504" y="116632"/>
            <a:ext cx="8208912" cy="648072"/>
          </a:xfrm>
          <a:prstGeom prst="rect">
            <a:avLst/>
          </a:prstGeom>
        </p:spPr>
        <p:txBody>
          <a:bodyPr/>
          <a:lstStyle>
            <a:lvl1pPr defTabSz="484886">
              <a:defRPr sz="6640"/>
            </a:lvl1pPr>
          </a:lstStyle>
          <a:p>
            <a:r>
              <a:rPr lang="en-GB" sz="3600" dirty="0" smtClean="0">
                <a:solidFill>
                  <a:schemeClr val="bg1"/>
                </a:solidFill>
              </a:rPr>
              <a:t>Outcomes – who is involved?</a:t>
            </a:r>
            <a:r>
              <a:rPr lang="id-ID" sz="3600" dirty="0" smtClean="0">
                <a:solidFill>
                  <a:schemeClr val="bg1"/>
                </a:solidFill>
              </a:rPr>
              <a:t/>
            </a:r>
            <a:br>
              <a:rPr lang="id-ID" sz="3600" dirty="0" smtClean="0">
                <a:solidFill>
                  <a:schemeClr val="bg1"/>
                </a:solidFill>
              </a:rPr>
            </a:br>
            <a:r>
              <a:rPr lang="id-ID" sz="2400" dirty="0" smtClean="0">
                <a:solidFill>
                  <a:schemeClr val="tx1"/>
                </a:solidFill>
              </a:rPr>
              <a:t>Hasil </a:t>
            </a:r>
            <a:r>
              <a:rPr lang="id-ID" sz="2400" dirty="0" smtClean="0">
                <a:solidFill>
                  <a:schemeClr val="tx1"/>
                </a:solidFill>
              </a:rPr>
              <a:t>– siapa yang terlibat</a:t>
            </a:r>
            <a:r>
              <a:rPr lang="id-ID" sz="2400" dirty="0" smtClean="0">
                <a:solidFill>
                  <a:schemeClr val="tx1"/>
                </a:solidFill>
              </a:rPr>
              <a:t>?</a:t>
            </a:r>
            <a:endParaRPr sz="3600" dirty="0">
              <a:solidFill>
                <a:schemeClr val="tx1"/>
              </a:solidFill>
            </a:endParaRPr>
          </a:p>
        </p:txBody>
      </p:sp>
      <p:sp>
        <p:nvSpPr>
          <p:cNvPr id="5" name="Content Placeholder 4"/>
          <p:cNvSpPr>
            <a:spLocks noGrp="1"/>
          </p:cNvSpPr>
          <p:nvPr>
            <p:ph sz="half" idx="1"/>
          </p:nvPr>
        </p:nvSpPr>
        <p:spPr>
          <a:xfrm>
            <a:off x="183133" y="1268760"/>
            <a:ext cx="4038600" cy="4032448"/>
          </a:xfrm>
        </p:spPr>
        <p:txBody>
          <a:bodyPr/>
          <a:lstStyle/>
          <a:p>
            <a:pPr marL="0" indent="0">
              <a:buNone/>
            </a:pPr>
            <a:r>
              <a:rPr lang="en-GB" sz="2000" dirty="0"/>
              <a:t>Outcomes are the changes you want to make for the different stakeholders involved in your programme. </a:t>
            </a:r>
          </a:p>
          <a:p>
            <a:r>
              <a:rPr lang="en-GB" sz="2000" dirty="0"/>
              <a:t>Make a list of all of the different stakeholders who are affected by zoo education programmes.</a:t>
            </a:r>
          </a:p>
          <a:p>
            <a:r>
              <a:rPr lang="en-GB" sz="2000" dirty="0"/>
              <a:t>Who can help you achieve your goals?</a:t>
            </a:r>
          </a:p>
          <a:p>
            <a:r>
              <a:rPr lang="en-GB" sz="2000" dirty="0"/>
              <a:t>Who will be affected by the changes you need to make happen?</a:t>
            </a:r>
          </a:p>
          <a:p>
            <a:pPr marL="0" indent="0">
              <a:buNone/>
            </a:pPr>
            <a:endParaRPr lang="en-US" sz="2000" dirty="0"/>
          </a:p>
        </p:txBody>
      </p:sp>
      <p:sp>
        <p:nvSpPr>
          <p:cNvPr id="6" name="Content Placeholder 5"/>
          <p:cNvSpPr txBox="1">
            <a:spLocks/>
          </p:cNvSpPr>
          <p:nvPr/>
        </p:nvSpPr>
        <p:spPr>
          <a:xfrm>
            <a:off x="4605117" y="980728"/>
            <a:ext cx="4038600" cy="4608512"/>
          </a:xfrm>
          <a:prstGeom prst="rect">
            <a:avLst/>
          </a:prstGeom>
          <a:solidFill>
            <a:schemeClr val="accent1">
              <a:lumMod val="40000"/>
              <a:lumOff val="60000"/>
            </a:schemeClr>
          </a:solidFill>
        </p:spPr>
        <p:txBody>
          <a:bodyPr/>
          <a:lst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id-ID" kern="0" dirty="0" smtClean="0"/>
              <a:t>Hasil merupakan perubahan yang anda ingin</a:t>
            </a:r>
            <a:r>
              <a:rPr lang="en-US" kern="0" dirty="0" err="1" smtClean="0"/>
              <a:t>kan</a:t>
            </a:r>
            <a:r>
              <a:rPr lang="en-US" kern="0" dirty="0" smtClean="0"/>
              <a:t> </a:t>
            </a:r>
            <a:r>
              <a:rPr lang="en-US" kern="0" dirty="0" err="1" smtClean="0"/>
              <a:t>bagi</a:t>
            </a:r>
            <a:r>
              <a:rPr lang="en-US" kern="0" dirty="0" smtClean="0"/>
              <a:t> </a:t>
            </a:r>
            <a:r>
              <a:rPr lang="id-ID" kern="0" dirty="0" smtClean="0"/>
              <a:t>pemangku kepentingan yang terlibat dalam program anda.</a:t>
            </a:r>
          </a:p>
          <a:p>
            <a:r>
              <a:rPr lang="id-ID" kern="0" dirty="0" smtClean="0"/>
              <a:t>Buatlah daftar semua pemangku kepentingan yang berbeda yang terkait program edukasi di lembaga konservasi</a:t>
            </a:r>
            <a:endParaRPr lang="id-ID" kern="0" dirty="0" smtClean="0">
              <a:solidFill>
                <a:srgbClr val="FF0000"/>
              </a:solidFill>
            </a:endParaRPr>
          </a:p>
          <a:p>
            <a:r>
              <a:rPr lang="id-ID" kern="0" dirty="0" smtClean="0"/>
              <a:t>Siapa yang dapat membantu anda </a:t>
            </a:r>
            <a:r>
              <a:rPr lang="en-US" kern="0" dirty="0" err="1" smtClean="0"/>
              <a:t>dalam</a:t>
            </a:r>
            <a:r>
              <a:rPr lang="en-US" kern="0" dirty="0" smtClean="0"/>
              <a:t> </a:t>
            </a:r>
            <a:r>
              <a:rPr lang="en-US" kern="0" dirty="0" err="1" smtClean="0"/>
              <a:t>pencapaian</a:t>
            </a:r>
            <a:r>
              <a:rPr lang="id-ID" kern="0" dirty="0" smtClean="0"/>
              <a:t> tujuan?</a:t>
            </a:r>
          </a:p>
          <a:p>
            <a:r>
              <a:rPr lang="id-ID" kern="0" dirty="0" smtClean="0"/>
              <a:t>Siapa yang akan merasakan perubahan yang anda lakukan?</a:t>
            </a:r>
          </a:p>
          <a:p>
            <a:pPr marL="0" indent="0">
              <a:buFontTx/>
              <a:buNone/>
            </a:pPr>
            <a:endParaRPr lang="en-US" kern="0" dirty="0"/>
          </a:p>
        </p:txBody>
      </p:sp>
      <p:graphicFrame>
        <p:nvGraphicFramePr>
          <p:cNvPr id="9" name="Diagram 8"/>
          <p:cNvGraphicFramePr/>
          <p:nvPr>
            <p:extLst>
              <p:ext uri="{D42A27DB-BD31-4B8C-83A1-F6EECF244321}">
                <p14:modId xmlns:p14="http://schemas.microsoft.com/office/powerpoint/2010/main" val="3450494556"/>
              </p:ext>
            </p:extLst>
          </p:nvPr>
        </p:nvGraphicFramePr>
        <p:xfrm>
          <a:off x="572669" y="5013176"/>
          <a:ext cx="8064896" cy="2376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252618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34" y="116632"/>
            <a:ext cx="8930554" cy="648072"/>
          </a:xfrm>
        </p:spPr>
        <p:txBody>
          <a:bodyPr/>
          <a:lstStyle/>
          <a:p>
            <a:r>
              <a:rPr lang="en-GB" sz="3600" dirty="0" smtClean="0">
                <a:solidFill>
                  <a:schemeClr val="bg1"/>
                </a:solidFill>
              </a:rPr>
              <a:t>Stakeholders in zoo education</a:t>
            </a:r>
            <a:r>
              <a:rPr lang="id-ID" sz="3600" dirty="0" smtClean="0">
                <a:solidFill>
                  <a:schemeClr val="bg1"/>
                </a:solidFill>
              </a:rPr>
              <a:t/>
            </a:r>
            <a:br>
              <a:rPr lang="id-ID" sz="3600" dirty="0" smtClean="0">
                <a:solidFill>
                  <a:schemeClr val="bg1"/>
                </a:solidFill>
              </a:rPr>
            </a:br>
            <a:r>
              <a:rPr lang="id-ID" sz="2400" dirty="0" smtClean="0">
                <a:solidFill>
                  <a:schemeClr val="tx1"/>
                </a:solidFill>
              </a:rPr>
              <a:t>Pemangku </a:t>
            </a:r>
            <a:r>
              <a:rPr lang="id-ID" sz="2400" dirty="0" smtClean="0">
                <a:solidFill>
                  <a:schemeClr val="tx1"/>
                </a:solidFill>
              </a:rPr>
              <a:t>kepentingan di </a:t>
            </a:r>
            <a:r>
              <a:rPr lang="en-US" sz="2400" dirty="0" err="1" smtClean="0">
                <a:solidFill>
                  <a:schemeClr val="tx1"/>
                </a:solidFill>
              </a:rPr>
              <a:t>bagian</a:t>
            </a:r>
            <a:r>
              <a:rPr lang="en-US" sz="2400" dirty="0" smtClean="0">
                <a:solidFill>
                  <a:schemeClr val="tx1"/>
                </a:solidFill>
              </a:rPr>
              <a:t> </a:t>
            </a:r>
            <a:r>
              <a:rPr lang="id-ID" sz="2400" dirty="0" smtClean="0">
                <a:solidFill>
                  <a:schemeClr val="tx1"/>
                </a:solidFill>
              </a:rPr>
              <a:t>edukasi lembaga </a:t>
            </a:r>
            <a:r>
              <a:rPr lang="id-ID" sz="2400" dirty="0" smtClean="0">
                <a:solidFill>
                  <a:schemeClr val="tx1"/>
                </a:solidFill>
              </a:rPr>
              <a:t>konservasi</a:t>
            </a:r>
            <a:endParaRPr lang="en-GB" sz="3600" dirty="0">
              <a:solidFill>
                <a:schemeClr val="tx1"/>
              </a:solidFill>
            </a:endParaRPr>
          </a:p>
        </p:txBody>
      </p:sp>
      <p:sp>
        <p:nvSpPr>
          <p:cNvPr id="3" name="Content Placeholder 2"/>
          <p:cNvSpPr>
            <a:spLocks noGrp="1"/>
          </p:cNvSpPr>
          <p:nvPr>
            <p:ph idx="1"/>
          </p:nvPr>
        </p:nvSpPr>
        <p:spPr>
          <a:xfrm>
            <a:off x="359892" y="1772816"/>
            <a:ext cx="3970784" cy="4608512"/>
          </a:xfrm>
        </p:spPr>
        <p:txBody>
          <a:bodyPr/>
          <a:lstStyle/>
          <a:p>
            <a:r>
              <a:rPr lang="en-GB" sz="2000" dirty="0" smtClean="0"/>
              <a:t>Zoo visitors</a:t>
            </a:r>
          </a:p>
          <a:p>
            <a:r>
              <a:rPr lang="en-GB" sz="2000" dirty="0" smtClean="0"/>
              <a:t>Zoo staff</a:t>
            </a:r>
          </a:p>
          <a:p>
            <a:r>
              <a:rPr lang="en-GB" sz="2000" dirty="0" smtClean="0"/>
              <a:t>Management</a:t>
            </a:r>
          </a:p>
          <a:p>
            <a:r>
              <a:rPr lang="en-GB" sz="2000" dirty="0" smtClean="0"/>
              <a:t>Education providers – schools, colleges and universities</a:t>
            </a:r>
          </a:p>
          <a:p>
            <a:r>
              <a:rPr lang="en-GB" sz="2000" dirty="0" smtClean="0"/>
              <a:t>Government departments</a:t>
            </a:r>
          </a:p>
          <a:p>
            <a:r>
              <a:rPr lang="en-GB" sz="2000" dirty="0" smtClean="0"/>
              <a:t>Public visiting your zoo</a:t>
            </a:r>
          </a:p>
          <a:p>
            <a:r>
              <a:rPr lang="en-GB" sz="2000" dirty="0" smtClean="0"/>
              <a:t>Local communities</a:t>
            </a:r>
          </a:p>
          <a:p>
            <a:r>
              <a:rPr lang="en-GB" sz="2000" dirty="0" smtClean="0"/>
              <a:t>Communities who live near to your target species</a:t>
            </a:r>
          </a:p>
          <a:p>
            <a:endParaRPr lang="en-GB" sz="2000" dirty="0" smtClean="0"/>
          </a:p>
        </p:txBody>
      </p:sp>
      <p:sp>
        <p:nvSpPr>
          <p:cNvPr id="4" name="Content Placeholder 2"/>
          <p:cNvSpPr txBox="1">
            <a:spLocks/>
          </p:cNvSpPr>
          <p:nvPr/>
        </p:nvSpPr>
        <p:spPr>
          <a:xfrm>
            <a:off x="4716016" y="1340768"/>
            <a:ext cx="3970784" cy="5040560"/>
          </a:xfrm>
          <a:prstGeom prst="rect">
            <a:avLst/>
          </a:prstGeom>
          <a:solidFill>
            <a:schemeClr val="accent1">
              <a:lumMod val="40000"/>
              <a:lumOff val="60000"/>
            </a:schemeClr>
          </a:solidFill>
        </p:spPr>
        <p:txBody>
          <a:bodyPr/>
          <a:lstStyle>
            <a:lvl1pPr marL="342900" indent="-342900" algn="l" rtl="0" eaLnBrk="0" fontAlgn="base" hangingPunct="0">
              <a:spcBef>
                <a:spcPct val="20000"/>
              </a:spcBef>
              <a:spcAft>
                <a:spcPct val="0"/>
              </a:spcAft>
              <a:buClr>
                <a:srgbClr val="7D5179"/>
              </a:buClr>
              <a:buFont typeface="Arial" pitchFamily="34" charset="0"/>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7D5179"/>
              </a:buClr>
              <a:buChar char="–"/>
              <a:defRPr sz="2400">
                <a:solidFill>
                  <a:schemeClr val="tx1"/>
                </a:solidFill>
                <a:latin typeface="+mn-lt"/>
              </a:defRPr>
            </a:lvl2pPr>
            <a:lvl3pPr marL="1143000" indent="-228600" algn="l" rtl="0" eaLnBrk="0" fontAlgn="base" hangingPunct="0">
              <a:spcBef>
                <a:spcPct val="20000"/>
              </a:spcBef>
              <a:spcAft>
                <a:spcPct val="0"/>
              </a:spcAft>
              <a:buClr>
                <a:srgbClr val="7D5179"/>
              </a:buClr>
              <a:buChar char="•"/>
              <a:defRPr sz="2400">
                <a:solidFill>
                  <a:schemeClr val="tx1"/>
                </a:solidFill>
                <a:latin typeface="+mn-lt"/>
              </a:defRPr>
            </a:lvl3pPr>
            <a:lvl4pPr marL="1600200" indent="-228600" algn="l" rtl="0" eaLnBrk="0" fontAlgn="base" hangingPunct="0">
              <a:spcBef>
                <a:spcPct val="20000"/>
              </a:spcBef>
              <a:spcAft>
                <a:spcPct val="0"/>
              </a:spcAft>
              <a:buClr>
                <a:srgbClr val="7D5179"/>
              </a:buClr>
              <a:buChar char="–"/>
              <a:defRPr sz="2400">
                <a:solidFill>
                  <a:schemeClr val="tx1"/>
                </a:solidFill>
                <a:latin typeface="+mn-lt"/>
              </a:defRPr>
            </a:lvl4pPr>
            <a:lvl5pPr marL="2057400" indent="-228600" algn="l" rtl="0" eaLnBrk="0" fontAlgn="base" hangingPunct="0">
              <a:spcBef>
                <a:spcPct val="20000"/>
              </a:spcBef>
              <a:spcAft>
                <a:spcPct val="0"/>
              </a:spcAft>
              <a:buClr>
                <a:srgbClr val="7D5179"/>
              </a:buClr>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id-ID" sz="2000" kern="0" dirty="0" smtClean="0"/>
              <a:t>Pengunjung lembaga konservasi</a:t>
            </a:r>
          </a:p>
          <a:p>
            <a:r>
              <a:rPr lang="id-ID" sz="2000" kern="0" dirty="0" smtClean="0"/>
              <a:t>Staff lembaga konservasi</a:t>
            </a:r>
          </a:p>
          <a:p>
            <a:r>
              <a:rPr lang="id-ID" sz="2000" kern="0" dirty="0" smtClean="0"/>
              <a:t>Manajemen</a:t>
            </a:r>
          </a:p>
          <a:p>
            <a:r>
              <a:rPr lang="id-ID" sz="2000" kern="0" dirty="0" smtClean="0"/>
              <a:t>Penyedia materi edukasi – sekolah dan perguruan tinggi</a:t>
            </a:r>
          </a:p>
          <a:p>
            <a:r>
              <a:rPr lang="en-US" sz="2000" kern="0" dirty="0" err="1" smtClean="0"/>
              <a:t>Pemerintah</a:t>
            </a:r>
            <a:endParaRPr lang="id-ID" sz="2000" kern="0" dirty="0" smtClean="0"/>
          </a:p>
          <a:p>
            <a:r>
              <a:rPr lang="id-ID" sz="2000" kern="0" dirty="0" smtClean="0"/>
              <a:t>Masyarakat umum yang mengunjungi lembaga konservasi anda</a:t>
            </a:r>
          </a:p>
          <a:p>
            <a:r>
              <a:rPr lang="id-ID" sz="2000" kern="0" dirty="0" smtClean="0"/>
              <a:t>Kelompok masyarakat lokal</a:t>
            </a:r>
          </a:p>
          <a:p>
            <a:r>
              <a:rPr lang="id-ID" sz="2000" kern="0" dirty="0" smtClean="0"/>
              <a:t>Kelompok masyarakat yang hidup dekat dengan jenis satwa yang menjadi target anda</a:t>
            </a:r>
            <a:endParaRPr lang="en-GB" sz="2000" kern="0" dirty="0" smtClean="0"/>
          </a:p>
          <a:p>
            <a:endParaRPr lang="en-GB" sz="2000" kern="0" dirty="0" smtClean="0"/>
          </a:p>
        </p:txBody>
      </p:sp>
    </p:spTree>
    <p:extLst>
      <p:ext uri="{BB962C8B-B14F-4D97-AF65-F5344CB8AC3E}">
        <p14:creationId xmlns:p14="http://schemas.microsoft.com/office/powerpoint/2010/main" val="2589934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8208912" cy="648072"/>
          </a:xfrm>
        </p:spPr>
        <p:txBody>
          <a:bodyPr/>
          <a:lstStyle/>
          <a:p>
            <a:r>
              <a:rPr lang="en-GB" sz="3200" dirty="0" smtClean="0">
                <a:solidFill>
                  <a:schemeClr val="bg1"/>
                </a:solidFill>
              </a:rPr>
              <a:t>Zoo visitors – they’re not all the same</a:t>
            </a:r>
            <a:r>
              <a:rPr lang="id-ID" sz="3200" dirty="0" smtClean="0">
                <a:solidFill>
                  <a:schemeClr val="bg1"/>
                </a:solidFill>
              </a:rPr>
              <a:t/>
            </a:r>
            <a:br>
              <a:rPr lang="id-ID" sz="3200" dirty="0" smtClean="0">
                <a:solidFill>
                  <a:schemeClr val="bg1"/>
                </a:solidFill>
              </a:rPr>
            </a:br>
            <a:r>
              <a:rPr lang="id-ID" sz="2000" dirty="0" smtClean="0">
                <a:solidFill>
                  <a:schemeClr val="tx1"/>
                </a:solidFill>
              </a:rPr>
              <a:t>Pengunjung </a:t>
            </a:r>
            <a:r>
              <a:rPr lang="id-ID" sz="2000" dirty="0" smtClean="0">
                <a:solidFill>
                  <a:schemeClr val="tx1"/>
                </a:solidFill>
              </a:rPr>
              <a:t>lembaga konservasi – mereka tidak semuanya </a:t>
            </a:r>
            <a:r>
              <a:rPr lang="id-ID" sz="2000" dirty="0" smtClean="0">
                <a:solidFill>
                  <a:schemeClr val="tx1"/>
                </a:solidFill>
              </a:rPr>
              <a:t>sama</a:t>
            </a:r>
            <a:endParaRPr lang="en-GB" sz="3200" dirty="0">
              <a:solidFill>
                <a:schemeClr val="tx1"/>
              </a:solidFill>
            </a:endParaRPr>
          </a:p>
        </p:txBody>
      </p:sp>
      <p:sp>
        <p:nvSpPr>
          <p:cNvPr id="3" name="Content Placeholder 2"/>
          <p:cNvSpPr>
            <a:spLocks noGrp="1"/>
          </p:cNvSpPr>
          <p:nvPr>
            <p:ph idx="1"/>
          </p:nvPr>
        </p:nvSpPr>
        <p:spPr>
          <a:xfrm>
            <a:off x="179512" y="1844824"/>
            <a:ext cx="8229600" cy="1368152"/>
          </a:xfrm>
        </p:spPr>
        <p:txBody>
          <a:bodyPr/>
          <a:lstStyle/>
          <a:p>
            <a:pPr marL="0" indent="0">
              <a:buNone/>
            </a:pPr>
            <a:r>
              <a:rPr lang="en-GB" dirty="0" smtClean="0"/>
              <a:t>Who are they?</a:t>
            </a:r>
          </a:p>
          <a:p>
            <a:pPr marL="0" indent="0">
              <a:buNone/>
            </a:pPr>
            <a:r>
              <a:rPr lang="en-GB" dirty="0" smtClean="0"/>
              <a:t>Why do they visit?</a:t>
            </a:r>
          </a:p>
          <a:p>
            <a:pPr marL="0" indent="0">
              <a:buNone/>
            </a:pPr>
            <a:r>
              <a:rPr lang="en-GB" dirty="0" smtClean="0"/>
              <a:t>What </a:t>
            </a:r>
            <a:r>
              <a:rPr lang="en-GB" dirty="0"/>
              <a:t>do they </a:t>
            </a:r>
            <a:r>
              <a:rPr lang="en-GB" dirty="0" smtClean="0"/>
              <a:t>want from their zoo visit?</a:t>
            </a:r>
            <a:endParaRPr lang="en-GB" dirty="0"/>
          </a:p>
        </p:txBody>
      </p:sp>
      <p:sp>
        <p:nvSpPr>
          <p:cNvPr id="6" name="Content Placeholder 2"/>
          <p:cNvSpPr txBox="1">
            <a:spLocks/>
          </p:cNvSpPr>
          <p:nvPr/>
        </p:nvSpPr>
        <p:spPr>
          <a:xfrm>
            <a:off x="323528" y="3537012"/>
            <a:ext cx="8229600" cy="1692188"/>
          </a:xfrm>
          <a:prstGeom prst="rect">
            <a:avLst/>
          </a:prstGeom>
          <a:solidFill>
            <a:schemeClr val="accent1">
              <a:lumMod val="40000"/>
              <a:lumOff val="60000"/>
            </a:schemeClr>
          </a:solidFill>
        </p:spPr>
        <p:txBody>
          <a:bodyPr/>
          <a:lstStyle>
            <a:lvl1pPr marL="342900" indent="-342900" algn="l" rtl="0" eaLnBrk="0" fontAlgn="base" hangingPunct="0">
              <a:spcBef>
                <a:spcPct val="20000"/>
              </a:spcBef>
              <a:spcAft>
                <a:spcPct val="0"/>
              </a:spcAft>
              <a:buClr>
                <a:srgbClr val="7D5179"/>
              </a:buClr>
              <a:buFont typeface="Arial" pitchFamily="34" charset="0"/>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7D5179"/>
              </a:buClr>
              <a:buChar char="–"/>
              <a:defRPr sz="2400">
                <a:solidFill>
                  <a:schemeClr val="tx1"/>
                </a:solidFill>
                <a:latin typeface="+mn-lt"/>
              </a:defRPr>
            </a:lvl2pPr>
            <a:lvl3pPr marL="1143000" indent="-228600" algn="l" rtl="0" eaLnBrk="0" fontAlgn="base" hangingPunct="0">
              <a:spcBef>
                <a:spcPct val="20000"/>
              </a:spcBef>
              <a:spcAft>
                <a:spcPct val="0"/>
              </a:spcAft>
              <a:buClr>
                <a:srgbClr val="7D5179"/>
              </a:buClr>
              <a:buChar char="•"/>
              <a:defRPr sz="2400">
                <a:solidFill>
                  <a:schemeClr val="tx1"/>
                </a:solidFill>
                <a:latin typeface="+mn-lt"/>
              </a:defRPr>
            </a:lvl3pPr>
            <a:lvl4pPr marL="1600200" indent="-228600" algn="l" rtl="0" eaLnBrk="0" fontAlgn="base" hangingPunct="0">
              <a:spcBef>
                <a:spcPct val="20000"/>
              </a:spcBef>
              <a:spcAft>
                <a:spcPct val="0"/>
              </a:spcAft>
              <a:buClr>
                <a:srgbClr val="7D5179"/>
              </a:buClr>
              <a:buChar char="–"/>
              <a:defRPr sz="2400">
                <a:solidFill>
                  <a:schemeClr val="tx1"/>
                </a:solidFill>
                <a:latin typeface="+mn-lt"/>
              </a:defRPr>
            </a:lvl4pPr>
            <a:lvl5pPr marL="2057400" indent="-228600" algn="l" rtl="0" eaLnBrk="0" fontAlgn="base" hangingPunct="0">
              <a:spcBef>
                <a:spcPct val="20000"/>
              </a:spcBef>
              <a:spcAft>
                <a:spcPct val="0"/>
              </a:spcAft>
              <a:buClr>
                <a:srgbClr val="7D5179"/>
              </a:buClr>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r">
              <a:buFont typeface="Arial" pitchFamily="34" charset="0"/>
              <a:buNone/>
            </a:pPr>
            <a:r>
              <a:rPr lang="id-ID" kern="0" dirty="0" smtClean="0"/>
              <a:t>Siapa mereka ?</a:t>
            </a:r>
          </a:p>
          <a:p>
            <a:pPr marL="0" indent="0" algn="r">
              <a:buFont typeface="Arial" pitchFamily="34" charset="0"/>
              <a:buNone/>
            </a:pPr>
            <a:r>
              <a:rPr lang="id-ID" kern="0" dirty="0" smtClean="0"/>
              <a:t>Mengapa mereka datang?</a:t>
            </a:r>
          </a:p>
          <a:p>
            <a:pPr marL="0" indent="0" algn="r">
              <a:buFont typeface="Arial" pitchFamily="34" charset="0"/>
              <a:buNone/>
            </a:pPr>
            <a:r>
              <a:rPr lang="id-ID" kern="0" dirty="0" smtClean="0"/>
              <a:t>Apa yang mereka inginkan dari kunjungan ke lembaga konservasi?</a:t>
            </a:r>
            <a:endParaRPr lang="en-GB" kern="0" dirty="0"/>
          </a:p>
        </p:txBody>
      </p:sp>
    </p:spTree>
    <p:extLst>
      <p:ext uri="{BB962C8B-B14F-4D97-AF65-F5344CB8AC3E}">
        <p14:creationId xmlns:p14="http://schemas.microsoft.com/office/powerpoint/2010/main" val="3276430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2115"/>
            <a:ext cx="8208912" cy="648072"/>
          </a:xfrm>
        </p:spPr>
        <p:txBody>
          <a:bodyPr/>
          <a:lstStyle/>
          <a:p>
            <a:r>
              <a:rPr lang="en-GB" sz="3200" dirty="0" smtClean="0">
                <a:solidFill>
                  <a:schemeClr val="bg1"/>
                </a:solidFill>
              </a:rPr>
              <a:t>Zoo visitors – they’re not all the same</a:t>
            </a:r>
            <a:endParaRPr lang="en-GB" sz="3200" dirty="0">
              <a:solidFill>
                <a:schemeClr val="bg1"/>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106935149"/>
              </p:ext>
            </p:extLst>
          </p:nvPr>
        </p:nvGraphicFramePr>
        <p:xfrm>
          <a:off x="521804" y="908720"/>
          <a:ext cx="8298668" cy="3139440"/>
        </p:xfrm>
        <a:graphic>
          <a:graphicData uri="http://schemas.openxmlformats.org/drawingml/2006/table">
            <a:tbl>
              <a:tblPr firstRow="1" bandRow="1">
                <a:tableStyleId>{5C22544A-7EE6-4342-B048-85BDC9FD1C3A}</a:tableStyleId>
              </a:tblPr>
              <a:tblGrid>
                <a:gridCol w="4149334">
                  <a:extLst>
                    <a:ext uri="{9D8B030D-6E8A-4147-A177-3AD203B41FA5}">
                      <a16:colId xmlns:a16="http://schemas.microsoft.com/office/drawing/2014/main" val="20000"/>
                    </a:ext>
                  </a:extLst>
                </a:gridCol>
                <a:gridCol w="4149334">
                  <a:extLst>
                    <a:ext uri="{9D8B030D-6E8A-4147-A177-3AD203B41FA5}">
                      <a16:colId xmlns:a16="http://schemas.microsoft.com/office/drawing/2014/main" val="20001"/>
                    </a:ext>
                  </a:extLst>
                </a:gridCol>
              </a:tblGrid>
              <a:tr h="2952328">
                <a:tc>
                  <a:txBody>
                    <a:bodyPr/>
                    <a:lstStyle/>
                    <a:p>
                      <a:r>
                        <a:rPr lang="en-GB" sz="2000" b="0" dirty="0" smtClean="0">
                          <a:solidFill>
                            <a:schemeClr val="accent4">
                              <a:lumMod val="75000"/>
                            </a:schemeClr>
                          </a:solidFill>
                        </a:rPr>
                        <a:t>Families</a:t>
                      </a:r>
                    </a:p>
                    <a:p>
                      <a:r>
                        <a:rPr lang="en-GB" sz="2000" b="0" dirty="0" smtClean="0">
                          <a:solidFill>
                            <a:schemeClr val="accent4">
                              <a:lumMod val="75000"/>
                            </a:schemeClr>
                          </a:solidFill>
                        </a:rPr>
                        <a:t>Adults</a:t>
                      </a:r>
                    </a:p>
                    <a:p>
                      <a:r>
                        <a:rPr lang="en-GB" sz="2000" b="0" dirty="0" smtClean="0">
                          <a:solidFill>
                            <a:schemeClr val="accent4">
                              <a:lumMod val="75000"/>
                            </a:schemeClr>
                          </a:solidFill>
                        </a:rPr>
                        <a:t>School groups</a:t>
                      </a:r>
                    </a:p>
                    <a:p>
                      <a:r>
                        <a:rPr lang="en-GB" sz="2000" b="0" dirty="0" smtClean="0">
                          <a:solidFill>
                            <a:schemeClr val="accent4">
                              <a:lumMod val="75000"/>
                            </a:schemeClr>
                          </a:solidFill>
                        </a:rPr>
                        <a:t>Teachers</a:t>
                      </a:r>
                    </a:p>
                    <a:p>
                      <a:r>
                        <a:rPr lang="en-GB" sz="2000" b="0" dirty="0" smtClean="0">
                          <a:solidFill>
                            <a:schemeClr val="accent4">
                              <a:lumMod val="75000"/>
                            </a:schemeClr>
                          </a:solidFill>
                        </a:rPr>
                        <a:t>Tourists</a:t>
                      </a:r>
                    </a:p>
                    <a:p>
                      <a:r>
                        <a:rPr lang="en-GB" sz="2000" b="0" dirty="0" smtClean="0">
                          <a:solidFill>
                            <a:schemeClr val="accent4">
                              <a:lumMod val="75000"/>
                            </a:schemeClr>
                          </a:solidFill>
                        </a:rPr>
                        <a:t>Children</a:t>
                      </a:r>
                    </a:p>
                    <a:p>
                      <a:r>
                        <a:rPr lang="en-GB" sz="2000" b="0" dirty="0" smtClean="0">
                          <a:solidFill>
                            <a:schemeClr val="accent4">
                              <a:lumMod val="75000"/>
                            </a:schemeClr>
                          </a:solidFill>
                        </a:rPr>
                        <a:t>Teenagers</a:t>
                      </a:r>
                    </a:p>
                    <a:p>
                      <a:r>
                        <a:rPr lang="en-GB" sz="2000" b="0" dirty="0" smtClean="0">
                          <a:solidFill>
                            <a:schemeClr val="accent4">
                              <a:lumMod val="75000"/>
                            </a:schemeClr>
                          </a:solidFill>
                        </a:rPr>
                        <a:t>Elders</a:t>
                      </a:r>
                    </a:p>
                    <a:p>
                      <a:r>
                        <a:rPr lang="en-GB" sz="2000" b="0" dirty="0" smtClean="0">
                          <a:solidFill>
                            <a:schemeClr val="accent4">
                              <a:lumMod val="75000"/>
                            </a:schemeClr>
                          </a:solidFill>
                        </a:rPr>
                        <a:t>Students</a:t>
                      </a:r>
                    </a:p>
                    <a:p>
                      <a:endParaRPr lang="en-GB" sz="2000" b="0" dirty="0">
                        <a:solidFill>
                          <a:schemeClr val="accent4">
                            <a:lumMod val="75000"/>
                          </a:schemeClr>
                        </a:solidFill>
                      </a:endParaRPr>
                    </a:p>
                  </a:txBody>
                  <a:tcPr>
                    <a:noFill/>
                  </a:tcPr>
                </a:tc>
                <a:tc>
                  <a:txBody>
                    <a:bodyPr/>
                    <a:lstStyle/>
                    <a:p>
                      <a:r>
                        <a:rPr lang="en-GB" sz="2000" b="0" dirty="0" smtClean="0">
                          <a:solidFill>
                            <a:schemeClr val="accent4">
                              <a:lumMod val="75000"/>
                            </a:schemeClr>
                          </a:solidFill>
                        </a:rPr>
                        <a:t>A fun day out</a:t>
                      </a:r>
                    </a:p>
                    <a:p>
                      <a:r>
                        <a:rPr lang="en-GB" sz="2000" b="0" dirty="0" smtClean="0">
                          <a:solidFill>
                            <a:schemeClr val="accent4">
                              <a:lumMod val="75000"/>
                            </a:schemeClr>
                          </a:solidFill>
                        </a:rPr>
                        <a:t>Learn about wildlife</a:t>
                      </a:r>
                    </a:p>
                    <a:p>
                      <a:r>
                        <a:rPr lang="en-GB" sz="2000" b="0" dirty="0" smtClean="0">
                          <a:solidFill>
                            <a:schemeClr val="accent4">
                              <a:lumMod val="75000"/>
                            </a:schemeClr>
                          </a:solidFill>
                        </a:rPr>
                        <a:t>See their</a:t>
                      </a:r>
                      <a:r>
                        <a:rPr lang="en-GB" sz="2000" b="0" baseline="0" dirty="0" smtClean="0">
                          <a:solidFill>
                            <a:schemeClr val="accent4">
                              <a:lumMod val="75000"/>
                            </a:schemeClr>
                          </a:solidFill>
                        </a:rPr>
                        <a:t> favourite animal</a:t>
                      </a:r>
                    </a:p>
                    <a:p>
                      <a:r>
                        <a:rPr lang="en-GB" sz="2000" b="0" baseline="0" dirty="0" smtClean="0">
                          <a:solidFill>
                            <a:schemeClr val="accent4">
                              <a:lumMod val="75000"/>
                            </a:schemeClr>
                          </a:solidFill>
                        </a:rPr>
                        <a:t>Study </a:t>
                      </a:r>
                    </a:p>
                    <a:p>
                      <a:r>
                        <a:rPr lang="en-GB" sz="2000" b="0" baseline="0" dirty="0" smtClean="0">
                          <a:solidFill>
                            <a:schemeClr val="accent4">
                              <a:lumMod val="75000"/>
                            </a:schemeClr>
                          </a:solidFill>
                        </a:rPr>
                        <a:t>Spend time with family and friends</a:t>
                      </a:r>
                    </a:p>
                    <a:p>
                      <a:r>
                        <a:rPr lang="en-GB" sz="2000" b="0" baseline="0" dirty="0" smtClean="0">
                          <a:solidFill>
                            <a:schemeClr val="accent4">
                              <a:lumMod val="75000"/>
                            </a:schemeClr>
                          </a:solidFill>
                        </a:rPr>
                        <a:t>See interesting things</a:t>
                      </a:r>
                    </a:p>
                    <a:p>
                      <a:r>
                        <a:rPr lang="en-GB" sz="2000" b="0" baseline="0" dirty="0" smtClean="0">
                          <a:solidFill>
                            <a:schemeClr val="accent4">
                              <a:lumMod val="75000"/>
                            </a:schemeClr>
                          </a:solidFill>
                        </a:rPr>
                        <a:t>Get outdoors</a:t>
                      </a:r>
                    </a:p>
                    <a:p>
                      <a:r>
                        <a:rPr lang="en-GB" sz="2000" b="0" baseline="0" dirty="0" smtClean="0">
                          <a:solidFill>
                            <a:schemeClr val="accent4">
                              <a:lumMod val="75000"/>
                            </a:schemeClr>
                          </a:solidFill>
                        </a:rPr>
                        <a:t>Meet other people</a:t>
                      </a:r>
                    </a:p>
                    <a:p>
                      <a:r>
                        <a:rPr lang="en-GB" sz="2000" b="0" baseline="0" dirty="0" smtClean="0">
                          <a:solidFill>
                            <a:schemeClr val="accent4">
                              <a:lumMod val="75000"/>
                            </a:schemeClr>
                          </a:solidFill>
                        </a:rPr>
                        <a:t>Take photographs</a:t>
                      </a:r>
                    </a:p>
                  </a:txBody>
                  <a:tcPr>
                    <a:noFill/>
                  </a:tcPr>
                </a:tc>
                <a:extLst>
                  <a:ext uri="{0D108BD9-81ED-4DB2-BD59-A6C34878D82A}">
                    <a16:rowId xmlns:a16="http://schemas.microsoft.com/office/drawing/2014/main" val="10000"/>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016714588"/>
              </p:ext>
            </p:extLst>
          </p:nvPr>
        </p:nvGraphicFramePr>
        <p:xfrm>
          <a:off x="521804" y="3861048"/>
          <a:ext cx="8460432" cy="2880320"/>
        </p:xfrm>
        <a:graphic>
          <a:graphicData uri="http://schemas.openxmlformats.org/drawingml/2006/table">
            <a:tbl>
              <a:tblPr firstRow="1" bandRow="1">
                <a:tableStyleId>{5C22544A-7EE6-4342-B048-85BDC9FD1C3A}</a:tableStyleId>
              </a:tblPr>
              <a:tblGrid>
                <a:gridCol w="4230216">
                  <a:extLst>
                    <a:ext uri="{9D8B030D-6E8A-4147-A177-3AD203B41FA5}">
                      <a16:colId xmlns:a16="http://schemas.microsoft.com/office/drawing/2014/main" val="20000"/>
                    </a:ext>
                  </a:extLst>
                </a:gridCol>
                <a:gridCol w="4230216">
                  <a:extLst>
                    <a:ext uri="{9D8B030D-6E8A-4147-A177-3AD203B41FA5}">
                      <a16:colId xmlns:a16="http://schemas.microsoft.com/office/drawing/2014/main" val="20001"/>
                    </a:ext>
                  </a:extLst>
                </a:gridCol>
              </a:tblGrid>
              <a:tr h="2880320">
                <a:tc>
                  <a:txBody>
                    <a:bodyPr/>
                    <a:lstStyle/>
                    <a:p>
                      <a:r>
                        <a:rPr lang="id-ID" sz="2000" b="0" dirty="0" smtClean="0">
                          <a:solidFill>
                            <a:schemeClr val="tx1"/>
                          </a:solidFill>
                        </a:rPr>
                        <a:t>Keluarga</a:t>
                      </a:r>
                    </a:p>
                    <a:p>
                      <a:r>
                        <a:rPr lang="id-ID" sz="2000" b="0" dirty="0" smtClean="0">
                          <a:solidFill>
                            <a:schemeClr val="tx1"/>
                          </a:solidFill>
                        </a:rPr>
                        <a:t>Orang dewasa</a:t>
                      </a:r>
                    </a:p>
                    <a:p>
                      <a:r>
                        <a:rPr lang="id-ID" sz="2000" b="0" dirty="0" smtClean="0">
                          <a:solidFill>
                            <a:schemeClr val="tx1"/>
                          </a:solidFill>
                        </a:rPr>
                        <a:t>Kelompok sekolah</a:t>
                      </a:r>
                    </a:p>
                    <a:p>
                      <a:r>
                        <a:rPr lang="id-ID" sz="2000" b="0" dirty="0" smtClean="0">
                          <a:solidFill>
                            <a:schemeClr val="tx1"/>
                          </a:solidFill>
                        </a:rPr>
                        <a:t>Guru</a:t>
                      </a:r>
                    </a:p>
                    <a:p>
                      <a:r>
                        <a:rPr lang="id-ID" sz="2000" b="0" dirty="0" smtClean="0">
                          <a:solidFill>
                            <a:schemeClr val="tx1"/>
                          </a:solidFill>
                        </a:rPr>
                        <a:t>Turis</a:t>
                      </a:r>
                    </a:p>
                    <a:p>
                      <a:r>
                        <a:rPr lang="id-ID" sz="2000" b="0" dirty="0" smtClean="0">
                          <a:solidFill>
                            <a:schemeClr val="tx1"/>
                          </a:solidFill>
                        </a:rPr>
                        <a:t>Anak-anak</a:t>
                      </a:r>
                    </a:p>
                    <a:p>
                      <a:r>
                        <a:rPr lang="id-ID" sz="2000" b="0" dirty="0" smtClean="0">
                          <a:solidFill>
                            <a:schemeClr val="tx1"/>
                          </a:solidFill>
                        </a:rPr>
                        <a:t>Remaja</a:t>
                      </a:r>
                    </a:p>
                    <a:p>
                      <a:r>
                        <a:rPr lang="id-ID" sz="2000" b="0" dirty="0" smtClean="0">
                          <a:solidFill>
                            <a:schemeClr val="tx1"/>
                          </a:solidFill>
                        </a:rPr>
                        <a:t>Pemuda</a:t>
                      </a:r>
                    </a:p>
                    <a:p>
                      <a:r>
                        <a:rPr lang="id-ID" sz="2000" b="0" dirty="0" smtClean="0">
                          <a:solidFill>
                            <a:schemeClr val="tx1"/>
                          </a:solidFill>
                        </a:rPr>
                        <a:t>Siswa</a:t>
                      </a:r>
                      <a:endParaRPr lang="en-GB" sz="2000" b="0" dirty="0" smtClean="0">
                        <a:solidFill>
                          <a:schemeClr val="tx1"/>
                        </a:solidFill>
                      </a:endParaRPr>
                    </a:p>
                  </a:txBody>
                  <a:tcPr>
                    <a:solidFill>
                      <a:schemeClr val="accent1">
                        <a:lumMod val="40000"/>
                        <a:lumOff val="60000"/>
                      </a:schemeClr>
                    </a:solidFill>
                  </a:tcPr>
                </a:tc>
                <a:tc>
                  <a:txBody>
                    <a:bodyPr/>
                    <a:lstStyle/>
                    <a:p>
                      <a:r>
                        <a:rPr lang="id-ID" sz="2000" b="0" baseline="0" dirty="0" smtClean="0">
                          <a:solidFill>
                            <a:schemeClr val="tx1"/>
                          </a:solidFill>
                        </a:rPr>
                        <a:t>Hari yang menyenangkan</a:t>
                      </a:r>
                    </a:p>
                    <a:p>
                      <a:r>
                        <a:rPr lang="id-ID" sz="2000" b="0" baseline="0" dirty="0" smtClean="0">
                          <a:solidFill>
                            <a:schemeClr val="tx1"/>
                          </a:solidFill>
                        </a:rPr>
                        <a:t>Belajar mengenai satwa</a:t>
                      </a:r>
                    </a:p>
                    <a:p>
                      <a:r>
                        <a:rPr lang="id-ID" sz="2000" b="0" baseline="0" dirty="0" smtClean="0">
                          <a:solidFill>
                            <a:schemeClr val="tx1"/>
                          </a:solidFill>
                        </a:rPr>
                        <a:t>Melihat satwa favoritnya</a:t>
                      </a:r>
                    </a:p>
                    <a:p>
                      <a:r>
                        <a:rPr lang="id-ID" sz="2000" b="0" baseline="0" dirty="0" smtClean="0">
                          <a:solidFill>
                            <a:schemeClr val="tx1"/>
                          </a:solidFill>
                        </a:rPr>
                        <a:t>Belajar</a:t>
                      </a:r>
                    </a:p>
                    <a:p>
                      <a:r>
                        <a:rPr lang="id-ID" sz="1400" b="0" baseline="0" dirty="0" smtClean="0">
                          <a:solidFill>
                            <a:schemeClr val="tx1"/>
                          </a:solidFill>
                        </a:rPr>
                        <a:t>Menghabiskan waktu dengan keluarga dan teman</a:t>
                      </a:r>
                    </a:p>
                    <a:p>
                      <a:r>
                        <a:rPr lang="id-ID" sz="2000" b="0" baseline="0" dirty="0" smtClean="0">
                          <a:solidFill>
                            <a:schemeClr val="tx1"/>
                          </a:solidFill>
                        </a:rPr>
                        <a:t>Melihat hal yang menarik</a:t>
                      </a:r>
                    </a:p>
                    <a:p>
                      <a:r>
                        <a:rPr lang="id-ID" sz="2000" b="0" baseline="0" dirty="0" smtClean="0">
                          <a:solidFill>
                            <a:schemeClr val="tx1"/>
                          </a:solidFill>
                        </a:rPr>
                        <a:t>Jalan-jalan</a:t>
                      </a:r>
                    </a:p>
                    <a:p>
                      <a:r>
                        <a:rPr lang="id-ID" sz="2000" b="0" baseline="0" dirty="0" smtClean="0">
                          <a:solidFill>
                            <a:schemeClr val="tx1"/>
                          </a:solidFill>
                        </a:rPr>
                        <a:t>Bertemu orang lain</a:t>
                      </a:r>
                    </a:p>
                    <a:p>
                      <a:r>
                        <a:rPr lang="id-ID" sz="2000" b="0" baseline="0" dirty="0" smtClean="0">
                          <a:solidFill>
                            <a:schemeClr val="tx1"/>
                          </a:solidFill>
                        </a:rPr>
                        <a:t>Mengambil foto</a:t>
                      </a:r>
                      <a:endParaRPr lang="en-GB" sz="2000" b="0" baseline="0" dirty="0" smtClean="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986491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What outcomes would you like your programme to generate?"/>
          <p:cNvSpPr txBox="1">
            <a:spLocks noGrp="1"/>
          </p:cNvSpPr>
          <p:nvPr>
            <p:ph type="title"/>
          </p:nvPr>
        </p:nvSpPr>
        <p:spPr>
          <a:xfrm>
            <a:off x="179512" y="83208"/>
            <a:ext cx="8208912" cy="648072"/>
          </a:xfrm>
          <a:prstGeom prst="rect">
            <a:avLst/>
          </a:prstGeom>
        </p:spPr>
        <p:txBody>
          <a:bodyPr/>
          <a:lstStyle>
            <a:lvl1pPr defTabSz="443991">
              <a:defRPr sz="6080"/>
            </a:lvl1pPr>
          </a:lstStyle>
          <a:p>
            <a:r>
              <a:rPr lang="en-GB" sz="3600" dirty="0" smtClean="0">
                <a:solidFill>
                  <a:schemeClr val="bg1"/>
                </a:solidFill>
              </a:rPr>
              <a:t>Your outcomes</a:t>
            </a:r>
            <a:endParaRPr sz="3600" dirty="0">
              <a:solidFill>
                <a:schemeClr val="bg1"/>
              </a:solidFill>
            </a:endParaRPr>
          </a:p>
        </p:txBody>
      </p:sp>
      <p:sp>
        <p:nvSpPr>
          <p:cNvPr id="140" name="Write down the outcomes for each stakeholder. One stakeholder and one outcome per post-it. What is the difference that volunteering at your organisation will make to them?…"/>
          <p:cNvSpPr txBox="1">
            <a:spLocks noGrp="1"/>
          </p:cNvSpPr>
          <p:nvPr>
            <p:ph idx="1"/>
          </p:nvPr>
        </p:nvSpPr>
        <p:spPr>
          <a:xfrm>
            <a:off x="493204" y="972096"/>
            <a:ext cx="8229600" cy="3321000"/>
          </a:xfrm>
          <a:prstGeom prst="rect">
            <a:avLst/>
          </a:prstGeom>
        </p:spPr>
        <p:txBody>
          <a:bodyPr/>
          <a:lstStyle/>
          <a:p>
            <a:r>
              <a:rPr sz="2000" dirty="0" smtClean="0"/>
              <a:t>Write </a:t>
            </a:r>
            <a:r>
              <a:rPr sz="2000" dirty="0"/>
              <a:t>down the outcomes </a:t>
            </a:r>
            <a:r>
              <a:rPr lang="en-GB" sz="2000" dirty="0" smtClean="0"/>
              <a:t>you would like to achieve </a:t>
            </a:r>
            <a:r>
              <a:rPr sz="2000" dirty="0" smtClean="0"/>
              <a:t>for </a:t>
            </a:r>
            <a:r>
              <a:rPr sz="2000" dirty="0"/>
              <a:t>each </a:t>
            </a:r>
            <a:r>
              <a:rPr sz="2000" dirty="0" smtClean="0"/>
              <a:t>stakeholder</a:t>
            </a:r>
            <a:r>
              <a:rPr lang="en-GB" sz="2000" dirty="0" smtClean="0"/>
              <a:t> in your programme</a:t>
            </a:r>
            <a:r>
              <a:rPr sz="2000" dirty="0" smtClean="0"/>
              <a:t>. </a:t>
            </a:r>
            <a:endParaRPr lang="en-GB" sz="2000" dirty="0" smtClean="0"/>
          </a:p>
          <a:p>
            <a:r>
              <a:rPr lang="en-GB" sz="2000" dirty="0"/>
              <a:t>What is the difference </a:t>
            </a:r>
            <a:r>
              <a:rPr lang="en-GB" sz="2000" dirty="0" smtClean="0"/>
              <a:t>that your education programme will </a:t>
            </a:r>
            <a:r>
              <a:rPr lang="en-GB" sz="2000" dirty="0"/>
              <a:t>make </a:t>
            </a:r>
            <a:r>
              <a:rPr lang="en-GB" sz="2000" dirty="0" smtClean="0"/>
              <a:t>for that stakeholder?</a:t>
            </a:r>
            <a:endParaRPr lang="en-GB" sz="2000" dirty="0"/>
          </a:p>
          <a:p>
            <a:pPr marL="0" indent="0">
              <a:buNone/>
            </a:pPr>
            <a:endParaRPr lang="en-GB" sz="2000" i="1" dirty="0"/>
          </a:p>
        </p:txBody>
      </p:sp>
      <p:graphicFrame>
        <p:nvGraphicFramePr>
          <p:cNvPr id="2" name="Diagram 1"/>
          <p:cNvGraphicFramePr/>
          <p:nvPr>
            <p:extLst>
              <p:ext uri="{D42A27DB-BD31-4B8C-83A1-F6EECF244321}">
                <p14:modId xmlns:p14="http://schemas.microsoft.com/office/powerpoint/2010/main" val="476383627"/>
              </p:ext>
            </p:extLst>
          </p:nvPr>
        </p:nvGraphicFramePr>
        <p:xfrm>
          <a:off x="827584" y="2442914"/>
          <a:ext cx="7560840" cy="11521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Write down the outcomes for each stakeholder. One stakeholder and one outcome per post-it. What is the difference that volunteering at your organisation will make to them?…"/>
          <p:cNvSpPr txBox="1">
            <a:spLocks/>
          </p:cNvSpPr>
          <p:nvPr/>
        </p:nvSpPr>
        <p:spPr>
          <a:xfrm>
            <a:off x="827584" y="3973637"/>
            <a:ext cx="7895220" cy="2767731"/>
          </a:xfrm>
          <a:prstGeom prst="rect">
            <a:avLst/>
          </a:prstGeom>
          <a:solidFill>
            <a:schemeClr val="accent1">
              <a:lumMod val="40000"/>
              <a:lumOff val="60000"/>
            </a:schemeClr>
          </a:solidFill>
        </p:spPr>
        <p:txBody>
          <a:bodyPr/>
          <a:lstStyle>
            <a:lvl1pPr marL="342900" indent="-342900" algn="l" rtl="0" eaLnBrk="0" fontAlgn="base" hangingPunct="0">
              <a:spcBef>
                <a:spcPct val="20000"/>
              </a:spcBef>
              <a:spcAft>
                <a:spcPct val="0"/>
              </a:spcAft>
              <a:buClr>
                <a:srgbClr val="7D5179"/>
              </a:buClr>
              <a:buFont typeface="Arial" pitchFamily="34" charset="0"/>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7D5179"/>
              </a:buClr>
              <a:buChar char="–"/>
              <a:defRPr sz="2400">
                <a:solidFill>
                  <a:schemeClr val="tx1"/>
                </a:solidFill>
                <a:latin typeface="+mn-lt"/>
              </a:defRPr>
            </a:lvl2pPr>
            <a:lvl3pPr marL="1143000" indent="-228600" algn="l" rtl="0" eaLnBrk="0" fontAlgn="base" hangingPunct="0">
              <a:spcBef>
                <a:spcPct val="20000"/>
              </a:spcBef>
              <a:spcAft>
                <a:spcPct val="0"/>
              </a:spcAft>
              <a:buClr>
                <a:srgbClr val="7D5179"/>
              </a:buClr>
              <a:buChar char="•"/>
              <a:defRPr sz="2400">
                <a:solidFill>
                  <a:schemeClr val="tx1"/>
                </a:solidFill>
                <a:latin typeface="+mn-lt"/>
              </a:defRPr>
            </a:lvl3pPr>
            <a:lvl4pPr marL="1600200" indent="-228600" algn="l" rtl="0" eaLnBrk="0" fontAlgn="base" hangingPunct="0">
              <a:spcBef>
                <a:spcPct val="20000"/>
              </a:spcBef>
              <a:spcAft>
                <a:spcPct val="0"/>
              </a:spcAft>
              <a:buClr>
                <a:srgbClr val="7D5179"/>
              </a:buClr>
              <a:buChar char="–"/>
              <a:defRPr sz="2400">
                <a:solidFill>
                  <a:schemeClr val="tx1"/>
                </a:solidFill>
                <a:latin typeface="+mn-lt"/>
              </a:defRPr>
            </a:lvl4pPr>
            <a:lvl5pPr marL="2057400" indent="-228600" algn="l" rtl="0" eaLnBrk="0" fontAlgn="base" hangingPunct="0">
              <a:spcBef>
                <a:spcPct val="20000"/>
              </a:spcBef>
              <a:spcAft>
                <a:spcPct val="0"/>
              </a:spcAft>
              <a:buClr>
                <a:srgbClr val="7D5179"/>
              </a:buClr>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r"/>
            <a:r>
              <a:rPr lang="id-ID" sz="2000" b="1" kern="0" dirty="0" smtClean="0"/>
              <a:t>Tulislah hasil yang ingin anda dapat untuk tiap pemangku kepentingan di program anda.</a:t>
            </a:r>
          </a:p>
          <a:p>
            <a:pPr algn="r"/>
            <a:r>
              <a:rPr lang="id-ID" sz="2000" b="1" kern="0" dirty="0" smtClean="0"/>
              <a:t>Apa perbedaan program edukasi yang anda buat bagi tiap pemangku kepentingan?</a:t>
            </a:r>
            <a:endParaRPr lang="en-GB" sz="2000" b="1" kern="0" dirty="0" smtClean="0"/>
          </a:p>
        </p:txBody>
      </p:sp>
      <p:graphicFrame>
        <p:nvGraphicFramePr>
          <p:cNvPr id="6" name="Diagram 5"/>
          <p:cNvGraphicFramePr/>
          <p:nvPr>
            <p:extLst>
              <p:ext uri="{D42A27DB-BD31-4B8C-83A1-F6EECF244321}">
                <p14:modId xmlns:p14="http://schemas.microsoft.com/office/powerpoint/2010/main" val="1437864717"/>
              </p:ext>
            </p:extLst>
          </p:nvPr>
        </p:nvGraphicFramePr>
        <p:xfrm>
          <a:off x="1017948" y="5425256"/>
          <a:ext cx="7560840" cy="115212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508385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756646024"/>
              </p:ext>
            </p:extLst>
          </p:nvPr>
        </p:nvGraphicFramePr>
        <p:xfrm>
          <a:off x="3203848" y="908720"/>
          <a:ext cx="6192688" cy="57736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Content Placeholder 5"/>
          <p:cNvGraphicFramePr>
            <a:graphicFrameLocks/>
          </p:cNvGraphicFramePr>
          <p:nvPr>
            <p:extLst>
              <p:ext uri="{D42A27DB-BD31-4B8C-83A1-F6EECF244321}">
                <p14:modId xmlns:p14="http://schemas.microsoft.com/office/powerpoint/2010/main" val="3361992879"/>
              </p:ext>
            </p:extLst>
          </p:nvPr>
        </p:nvGraphicFramePr>
        <p:xfrm>
          <a:off x="84371" y="908720"/>
          <a:ext cx="3551525" cy="5773638"/>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5475176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Prioritise"/>
          <p:cNvSpPr txBox="1">
            <a:spLocks noGrp="1"/>
          </p:cNvSpPr>
          <p:nvPr>
            <p:ph type="title"/>
          </p:nvPr>
        </p:nvSpPr>
        <p:spPr>
          <a:xfrm>
            <a:off x="107504" y="116632"/>
            <a:ext cx="8208912" cy="648072"/>
          </a:xfrm>
          <a:prstGeom prst="rect">
            <a:avLst/>
          </a:prstGeom>
        </p:spPr>
        <p:txBody>
          <a:bodyPr/>
          <a:lstStyle/>
          <a:p>
            <a:r>
              <a:rPr lang="en-GB" sz="3600" dirty="0" smtClean="0">
                <a:solidFill>
                  <a:schemeClr val="bg1"/>
                </a:solidFill>
              </a:rPr>
              <a:t>Prioritising outcomes</a:t>
            </a:r>
            <a:r>
              <a:rPr lang="id-ID" sz="3600" dirty="0">
                <a:solidFill>
                  <a:schemeClr val="bg1"/>
                </a:solidFill>
              </a:rPr>
              <a:t/>
            </a:r>
            <a:br>
              <a:rPr lang="id-ID" sz="3600" dirty="0">
                <a:solidFill>
                  <a:schemeClr val="bg1"/>
                </a:solidFill>
              </a:rPr>
            </a:br>
            <a:r>
              <a:rPr lang="id-ID" sz="2400" dirty="0" smtClean="0">
                <a:solidFill>
                  <a:schemeClr val="tx1"/>
                </a:solidFill>
              </a:rPr>
              <a:t>Hasil </a:t>
            </a:r>
            <a:r>
              <a:rPr lang="id-ID" sz="2400" dirty="0" smtClean="0">
                <a:solidFill>
                  <a:schemeClr val="tx1"/>
                </a:solidFill>
              </a:rPr>
              <a:t>yang </a:t>
            </a:r>
            <a:r>
              <a:rPr lang="id-ID" sz="2400" dirty="0" smtClean="0">
                <a:solidFill>
                  <a:schemeClr val="tx1"/>
                </a:solidFill>
              </a:rPr>
              <a:t>diprioritaskan</a:t>
            </a:r>
            <a:endParaRPr sz="3600" dirty="0">
              <a:solidFill>
                <a:schemeClr val="tx1"/>
              </a:solidFill>
            </a:endParaRPr>
          </a:p>
        </p:txBody>
      </p:sp>
      <p:sp>
        <p:nvSpPr>
          <p:cNvPr id="143" name="Work in pairs or threes to review each other's outcomes. Ask each other: Which ones are really important? Which ones will help you achieve your vision?…"/>
          <p:cNvSpPr txBox="1">
            <a:spLocks noGrp="1"/>
          </p:cNvSpPr>
          <p:nvPr>
            <p:ph idx="1"/>
          </p:nvPr>
        </p:nvSpPr>
        <p:spPr>
          <a:xfrm>
            <a:off x="373179" y="1274346"/>
            <a:ext cx="8229600" cy="2339672"/>
          </a:xfrm>
          <a:prstGeom prst="rect">
            <a:avLst/>
          </a:prstGeom>
        </p:spPr>
        <p:txBody>
          <a:bodyPr/>
          <a:lstStyle/>
          <a:p>
            <a:r>
              <a:rPr sz="2000" dirty="0" smtClean="0"/>
              <a:t>Ask </a:t>
            </a:r>
            <a:r>
              <a:rPr sz="2000" dirty="0"/>
              <a:t>each other: </a:t>
            </a:r>
            <a:endParaRPr lang="en-GB" sz="2000" dirty="0" smtClean="0"/>
          </a:p>
          <a:p>
            <a:pPr lvl="1"/>
            <a:r>
              <a:rPr sz="2000" dirty="0" smtClean="0"/>
              <a:t>Which o</a:t>
            </a:r>
            <a:r>
              <a:rPr lang="en-GB" sz="2000" dirty="0" err="1" smtClean="0"/>
              <a:t>utcomes</a:t>
            </a:r>
            <a:r>
              <a:rPr sz="2000" dirty="0" smtClean="0"/>
              <a:t> </a:t>
            </a:r>
            <a:r>
              <a:rPr sz="2000" dirty="0"/>
              <a:t>are really important? </a:t>
            </a:r>
            <a:endParaRPr lang="en-GB" sz="2000" dirty="0" smtClean="0"/>
          </a:p>
          <a:p>
            <a:pPr lvl="1"/>
            <a:r>
              <a:rPr sz="2000" dirty="0" smtClean="0"/>
              <a:t>Which o</a:t>
            </a:r>
            <a:r>
              <a:rPr lang="en-GB" sz="2000" dirty="0" err="1" smtClean="0"/>
              <a:t>utcomes</a:t>
            </a:r>
            <a:r>
              <a:rPr sz="2000" dirty="0" smtClean="0"/>
              <a:t> </a:t>
            </a:r>
            <a:r>
              <a:rPr sz="2000" dirty="0"/>
              <a:t>will help you achieve your vision?</a:t>
            </a:r>
          </a:p>
          <a:p>
            <a:r>
              <a:rPr sz="2000" dirty="0" smtClean="0"/>
              <a:t>Divide</a:t>
            </a:r>
            <a:r>
              <a:rPr lang="en-GB" sz="2000" dirty="0" smtClean="0"/>
              <a:t> your outcomes</a:t>
            </a:r>
            <a:r>
              <a:rPr sz="2000" dirty="0" smtClean="0"/>
              <a:t> </a:t>
            </a:r>
            <a:r>
              <a:rPr lang="en-GB" sz="2000" dirty="0" smtClean="0"/>
              <a:t>into three groups</a:t>
            </a:r>
            <a:r>
              <a:rPr lang="en-GB" sz="2000" dirty="0"/>
              <a:t>:</a:t>
            </a:r>
            <a:r>
              <a:rPr sz="2000" dirty="0" smtClean="0"/>
              <a:t> </a:t>
            </a:r>
            <a:endParaRPr sz="2000" dirty="0"/>
          </a:p>
        </p:txBody>
      </p:sp>
      <p:graphicFrame>
        <p:nvGraphicFramePr>
          <p:cNvPr id="2" name="Table 1"/>
          <p:cNvGraphicFramePr>
            <a:graphicFrameLocks noGrp="1"/>
          </p:cNvGraphicFramePr>
          <p:nvPr>
            <p:extLst>
              <p:ext uri="{D42A27DB-BD31-4B8C-83A1-F6EECF244321}">
                <p14:modId xmlns:p14="http://schemas.microsoft.com/office/powerpoint/2010/main" val="1783978641"/>
              </p:ext>
            </p:extLst>
          </p:nvPr>
        </p:nvGraphicFramePr>
        <p:xfrm>
          <a:off x="573070" y="2860928"/>
          <a:ext cx="7874532" cy="640080"/>
        </p:xfrm>
        <a:graphic>
          <a:graphicData uri="http://schemas.openxmlformats.org/drawingml/2006/table">
            <a:tbl>
              <a:tblPr firstRow="1" bandRow="1">
                <a:tableStyleId>{2D5ABB26-0587-4C30-8999-92F81FD0307C}</a:tableStyleId>
              </a:tblPr>
              <a:tblGrid>
                <a:gridCol w="2624844">
                  <a:extLst>
                    <a:ext uri="{9D8B030D-6E8A-4147-A177-3AD203B41FA5}">
                      <a16:colId xmlns:a16="http://schemas.microsoft.com/office/drawing/2014/main" val="20000"/>
                    </a:ext>
                  </a:extLst>
                </a:gridCol>
                <a:gridCol w="2297360">
                  <a:extLst>
                    <a:ext uri="{9D8B030D-6E8A-4147-A177-3AD203B41FA5}">
                      <a16:colId xmlns:a16="http://schemas.microsoft.com/office/drawing/2014/main" val="20001"/>
                    </a:ext>
                  </a:extLst>
                </a:gridCol>
                <a:gridCol w="2952328">
                  <a:extLst>
                    <a:ext uri="{9D8B030D-6E8A-4147-A177-3AD203B41FA5}">
                      <a16:colId xmlns:a16="http://schemas.microsoft.com/office/drawing/2014/main" val="20002"/>
                    </a:ext>
                  </a:extLst>
                </a:gridCol>
              </a:tblGrid>
              <a:tr h="370840">
                <a:tc>
                  <a:txBody>
                    <a:bodyPr/>
                    <a:lstStyle/>
                    <a:p>
                      <a:pPr algn="ctr"/>
                      <a:r>
                        <a:rPr lang="en-GB" sz="3600" dirty="0" smtClean="0">
                          <a:latin typeface="+mj-lt"/>
                        </a:rPr>
                        <a:t>Essential</a:t>
                      </a:r>
                      <a:endParaRPr lang="en-GB" sz="3600" dirty="0">
                        <a:latin typeface="+mj-lt"/>
                      </a:endParaRPr>
                    </a:p>
                  </a:txBody>
                  <a:tcPr>
                    <a:lnR w="12700" cap="flat" cmpd="sng" algn="ctr">
                      <a:solidFill>
                        <a:schemeClr val="tx1"/>
                      </a:solidFill>
                      <a:prstDash val="solid"/>
                      <a:round/>
                      <a:headEnd type="none" w="med" len="med"/>
                      <a:tailEnd type="none" w="med" len="med"/>
                    </a:lnR>
                  </a:tcPr>
                </a:tc>
                <a:tc>
                  <a:txBody>
                    <a:bodyPr/>
                    <a:lstStyle/>
                    <a:p>
                      <a:pPr algn="ctr"/>
                      <a:r>
                        <a:rPr lang="en-GB" sz="3600" dirty="0" smtClean="0">
                          <a:latin typeface="+mj-lt"/>
                        </a:rPr>
                        <a:t>Important</a:t>
                      </a:r>
                      <a:endParaRPr lang="en-GB" sz="3600" dirty="0">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en-GB" sz="3600" dirty="0" smtClean="0">
                          <a:latin typeface="+mj-lt"/>
                        </a:rPr>
                        <a:t>Nice to have</a:t>
                      </a:r>
                      <a:endParaRPr lang="en-GB" sz="3600" dirty="0">
                        <a:latin typeface="+mj-lt"/>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bl>
          </a:graphicData>
        </a:graphic>
      </p:graphicFrame>
      <p:sp>
        <p:nvSpPr>
          <p:cNvPr id="5" name="Work in pairs or threes to review each other's outcomes. Ask each other: Which ones are really important? Which ones will help you achieve your vision?…"/>
          <p:cNvSpPr txBox="1">
            <a:spLocks/>
          </p:cNvSpPr>
          <p:nvPr/>
        </p:nvSpPr>
        <p:spPr>
          <a:xfrm>
            <a:off x="566318" y="3837754"/>
            <a:ext cx="8229600" cy="3020246"/>
          </a:xfrm>
          <a:prstGeom prst="rect">
            <a:avLst/>
          </a:prstGeom>
          <a:solidFill>
            <a:schemeClr val="accent1">
              <a:lumMod val="40000"/>
              <a:lumOff val="60000"/>
            </a:schemeClr>
          </a:solidFill>
        </p:spPr>
        <p:txBody>
          <a:bodyPr/>
          <a:lstStyle>
            <a:lvl1pPr marL="342900" indent="-342900" algn="l" rtl="0" eaLnBrk="0" fontAlgn="base" hangingPunct="0">
              <a:spcBef>
                <a:spcPct val="20000"/>
              </a:spcBef>
              <a:spcAft>
                <a:spcPct val="0"/>
              </a:spcAft>
              <a:buClr>
                <a:srgbClr val="7D5179"/>
              </a:buClr>
              <a:buFont typeface="Arial" pitchFamily="34" charset="0"/>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7D5179"/>
              </a:buClr>
              <a:buChar char="–"/>
              <a:defRPr sz="2400">
                <a:solidFill>
                  <a:schemeClr val="tx1"/>
                </a:solidFill>
                <a:latin typeface="+mn-lt"/>
              </a:defRPr>
            </a:lvl2pPr>
            <a:lvl3pPr marL="1143000" indent="-228600" algn="l" rtl="0" eaLnBrk="0" fontAlgn="base" hangingPunct="0">
              <a:spcBef>
                <a:spcPct val="20000"/>
              </a:spcBef>
              <a:spcAft>
                <a:spcPct val="0"/>
              </a:spcAft>
              <a:buClr>
                <a:srgbClr val="7D5179"/>
              </a:buClr>
              <a:buChar char="•"/>
              <a:defRPr sz="2400">
                <a:solidFill>
                  <a:schemeClr val="tx1"/>
                </a:solidFill>
                <a:latin typeface="+mn-lt"/>
              </a:defRPr>
            </a:lvl3pPr>
            <a:lvl4pPr marL="1600200" indent="-228600" algn="l" rtl="0" eaLnBrk="0" fontAlgn="base" hangingPunct="0">
              <a:spcBef>
                <a:spcPct val="20000"/>
              </a:spcBef>
              <a:spcAft>
                <a:spcPct val="0"/>
              </a:spcAft>
              <a:buClr>
                <a:srgbClr val="7D5179"/>
              </a:buClr>
              <a:buChar char="–"/>
              <a:defRPr sz="2400">
                <a:solidFill>
                  <a:schemeClr val="tx1"/>
                </a:solidFill>
                <a:latin typeface="+mn-lt"/>
              </a:defRPr>
            </a:lvl4pPr>
            <a:lvl5pPr marL="2057400" indent="-228600" algn="l" rtl="0" eaLnBrk="0" fontAlgn="base" hangingPunct="0">
              <a:spcBef>
                <a:spcPct val="20000"/>
              </a:spcBef>
              <a:spcAft>
                <a:spcPct val="0"/>
              </a:spcAft>
              <a:buClr>
                <a:srgbClr val="7D5179"/>
              </a:buClr>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algn="r"/>
            <a:r>
              <a:rPr lang="id-ID" sz="2000" kern="0" dirty="0" smtClean="0"/>
              <a:t>Tanyakan masing-masing:</a:t>
            </a:r>
          </a:p>
          <a:p>
            <a:pPr lvl="1" algn="r"/>
            <a:r>
              <a:rPr lang="id-ID" sz="2000" kern="0" dirty="0"/>
              <a:t>Hasil apa yang sangat penting?</a:t>
            </a:r>
          </a:p>
          <a:p>
            <a:pPr lvl="1" algn="r"/>
            <a:r>
              <a:rPr lang="id-ID" sz="2000" kern="0" dirty="0"/>
              <a:t>Hasil apa yang akan membantu anda mencapai misimu</a:t>
            </a:r>
            <a:r>
              <a:rPr lang="id-ID" sz="2000" kern="0" dirty="0" smtClean="0"/>
              <a:t>?</a:t>
            </a:r>
          </a:p>
          <a:p>
            <a:pPr algn="r"/>
            <a:r>
              <a:rPr lang="id-ID" sz="2000" kern="0" dirty="0" smtClean="0"/>
              <a:t>Kelompokkan hasil anda menjadi tiga kelompok</a:t>
            </a:r>
          </a:p>
          <a:p>
            <a:pPr lvl="1"/>
            <a:endParaRPr lang="id-ID" sz="2000" kern="0" dirty="0" smtClean="0"/>
          </a:p>
        </p:txBody>
      </p:sp>
      <p:graphicFrame>
        <p:nvGraphicFramePr>
          <p:cNvPr id="6" name="Table 5"/>
          <p:cNvGraphicFramePr>
            <a:graphicFrameLocks noGrp="1"/>
          </p:cNvGraphicFramePr>
          <p:nvPr>
            <p:extLst>
              <p:ext uri="{D42A27DB-BD31-4B8C-83A1-F6EECF244321}">
                <p14:modId xmlns:p14="http://schemas.microsoft.com/office/powerpoint/2010/main" val="2935978192"/>
              </p:ext>
            </p:extLst>
          </p:nvPr>
        </p:nvGraphicFramePr>
        <p:xfrm>
          <a:off x="743852" y="5517232"/>
          <a:ext cx="7874532" cy="1188720"/>
        </p:xfrm>
        <a:graphic>
          <a:graphicData uri="http://schemas.openxmlformats.org/drawingml/2006/table">
            <a:tbl>
              <a:tblPr firstRow="1" bandRow="1">
                <a:tableStyleId>{2D5ABB26-0587-4C30-8999-92F81FD0307C}</a:tableStyleId>
              </a:tblPr>
              <a:tblGrid>
                <a:gridCol w="2624844">
                  <a:extLst>
                    <a:ext uri="{9D8B030D-6E8A-4147-A177-3AD203B41FA5}">
                      <a16:colId xmlns:a16="http://schemas.microsoft.com/office/drawing/2014/main" val="20000"/>
                    </a:ext>
                  </a:extLst>
                </a:gridCol>
                <a:gridCol w="2297360">
                  <a:extLst>
                    <a:ext uri="{9D8B030D-6E8A-4147-A177-3AD203B41FA5}">
                      <a16:colId xmlns:a16="http://schemas.microsoft.com/office/drawing/2014/main" val="20001"/>
                    </a:ext>
                  </a:extLst>
                </a:gridCol>
                <a:gridCol w="2952328">
                  <a:extLst>
                    <a:ext uri="{9D8B030D-6E8A-4147-A177-3AD203B41FA5}">
                      <a16:colId xmlns:a16="http://schemas.microsoft.com/office/drawing/2014/main" val="20002"/>
                    </a:ext>
                  </a:extLst>
                </a:gridCol>
              </a:tblGrid>
              <a:tr h="370840">
                <a:tc>
                  <a:txBody>
                    <a:bodyPr/>
                    <a:lstStyle/>
                    <a:p>
                      <a:pPr algn="ctr"/>
                      <a:r>
                        <a:rPr lang="id-ID" sz="3600" dirty="0" smtClean="0">
                          <a:solidFill>
                            <a:schemeClr val="tx1"/>
                          </a:solidFill>
                          <a:latin typeface="+mj-lt"/>
                        </a:rPr>
                        <a:t>Esensial</a:t>
                      </a:r>
                      <a:endParaRPr lang="en-GB" sz="3600" dirty="0">
                        <a:solidFill>
                          <a:schemeClr val="tx1"/>
                        </a:solidFill>
                        <a:latin typeface="+mj-lt"/>
                      </a:endParaRPr>
                    </a:p>
                  </a:txBody>
                  <a:tcPr>
                    <a:lnR w="12700" cap="flat" cmpd="sng" algn="ctr">
                      <a:solidFill>
                        <a:schemeClr val="tx1"/>
                      </a:solidFill>
                      <a:prstDash val="solid"/>
                      <a:round/>
                      <a:headEnd type="none" w="med" len="med"/>
                      <a:tailEnd type="none" w="med" len="med"/>
                    </a:lnR>
                  </a:tcPr>
                </a:tc>
                <a:tc>
                  <a:txBody>
                    <a:bodyPr/>
                    <a:lstStyle/>
                    <a:p>
                      <a:pPr algn="ctr"/>
                      <a:r>
                        <a:rPr lang="id-ID" sz="3600" dirty="0" smtClean="0">
                          <a:solidFill>
                            <a:schemeClr val="tx1"/>
                          </a:solidFill>
                          <a:latin typeface="+mj-lt"/>
                        </a:rPr>
                        <a:t>Penting</a:t>
                      </a:r>
                      <a:endParaRPr lang="en-GB" sz="3600"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lang="id-ID" sz="3600" dirty="0" smtClean="0">
                          <a:solidFill>
                            <a:schemeClr val="tx1"/>
                          </a:solidFill>
                          <a:latin typeface="+mj-lt"/>
                        </a:rPr>
                        <a:t>Bagus jika punya</a:t>
                      </a:r>
                      <a:endParaRPr lang="en-GB" sz="3600" dirty="0">
                        <a:solidFill>
                          <a:schemeClr val="tx1"/>
                        </a:solidFill>
                        <a:latin typeface="+mj-lt"/>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570121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4624"/>
            <a:ext cx="7056784" cy="648072"/>
          </a:xfrm>
        </p:spPr>
        <p:txBody>
          <a:bodyPr/>
          <a:lstStyle/>
          <a:p>
            <a:r>
              <a:rPr lang="en-GB" sz="3600" dirty="0" smtClean="0"/>
              <a:t>Choosing activities</a:t>
            </a:r>
            <a:endParaRPr lang="en-GB" sz="36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2613538318"/>
              </p:ext>
            </p:extLst>
          </p:nvPr>
        </p:nvGraphicFramePr>
        <p:xfrm>
          <a:off x="457200" y="1125538"/>
          <a:ext cx="8229600" cy="51831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807724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Activities and approaches</a:t>
            </a:r>
            <a:r>
              <a:rPr lang="id-ID" dirty="0" smtClean="0"/>
              <a:t/>
            </a:r>
            <a:br>
              <a:rPr lang="id-ID" dirty="0" smtClean="0"/>
            </a:br>
            <a:r>
              <a:rPr lang="id-ID" sz="2800" dirty="0" smtClean="0">
                <a:solidFill>
                  <a:schemeClr val="tx1"/>
                </a:solidFill>
              </a:rPr>
              <a:t>Aktivitas </a:t>
            </a:r>
            <a:r>
              <a:rPr lang="id-ID" sz="2800" dirty="0" smtClean="0">
                <a:solidFill>
                  <a:schemeClr val="tx1"/>
                </a:solidFill>
              </a:rPr>
              <a:t>dan </a:t>
            </a:r>
            <a:r>
              <a:rPr lang="id-ID" sz="2800" dirty="0" smtClean="0">
                <a:solidFill>
                  <a:schemeClr val="tx1"/>
                </a:solidFill>
              </a:rPr>
              <a:t>pendekatannya</a:t>
            </a:r>
            <a:r>
              <a:rPr lang="en-US" sz="2800" dirty="0" smtClean="0">
                <a:solidFill>
                  <a:schemeClr val="tx1"/>
                </a:solidFill>
              </a:rPr>
              <a:t/>
            </a:r>
            <a:br>
              <a:rPr lang="en-US" sz="2800" dirty="0" smtClean="0">
                <a:solidFill>
                  <a:schemeClr val="tx1"/>
                </a:solidFill>
              </a:rPr>
            </a:br>
            <a:endParaRPr lang="en-GB" dirty="0">
              <a:solidFill>
                <a:schemeClr val="tx1"/>
              </a:solidFill>
            </a:endParaRPr>
          </a:p>
        </p:txBody>
      </p:sp>
      <p:sp>
        <p:nvSpPr>
          <p:cNvPr id="6" name="Content Placeholder 5"/>
          <p:cNvSpPr>
            <a:spLocks noGrp="1"/>
          </p:cNvSpPr>
          <p:nvPr>
            <p:ph idx="1"/>
          </p:nvPr>
        </p:nvSpPr>
        <p:spPr>
          <a:xfrm>
            <a:off x="460601" y="1412776"/>
            <a:ext cx="8229600" cy="2456057"/>
          </a:xfrm>
          <a:prstGeom prst="rect">
            <a:avLst/>
          </a:prstGeom>
        </p:spPr>
        <p:txBody>
          <a:bodyPr wrap="square">
            <a:spAutoFit/>
          </a:bodyPr>
          <a:lstStyle/>
          <a:p>
            <a:r>
              <a:rPr lang="en-GB" dirty="0"/>
              <a:t>Approaches is really a notes section to record how you plan to deliver your activities. </a:t>
            </a:r>
            <a:endParaRPr lang="id-ID" dirty="0" smtClean="0"/>
          </a:p>
          <a:p>
            <a:pPr marL="0" indent="0">
              <a:buNone/>
            </a:pPr>
            <a:endParaRPr lang="en-GB" dirty="0" smtClean="0"/>
          </a:p>
          <a:p>
            <a:pPr algn="r"/>
            <a:r>
              <a:rPr lang="id-ID" b="1" dirty="0" smtClean="0"/>
              <a:t>Pendekatan merupakan bagian yang perlu diperhatikan untuk mengetahui bagaimana rencana untuk aktivitas anda</a:t>
            </a:r>
            <a:endParaRPr lang="en-GB" b="1" dirty="0">
              <a:solidFill>
                <a:srgbClr val="FF0000"/>
              </a:solidFill>
            </a:endParaRPr>
          </a:p>
        </p:txBody>
      </p:sp>
      <p:graphicFrame>
        <p:nvGraphicFramePr>
          <p:cNvPr id="7" name="Diagram 6"/>
          <p:cNvGraphicFramePr/>
          <p:nvPr>
            <p:extLst>
              <p:ext uri="{D42A27DB-BD31-4B8C-83A1-F6EECF244321}">
                <p14:modId xmlns:p14="http://schemas.microsoft.com/office/powerpoint/2010/main" val="2108927643"/>
              </p:ext>
            </p:extLst>
          </p:nvPr>
        </p:nvGraphicFramePr>
        <p:xfrm>
          <a:off x="572669" y="5013176"/>
          <a:ext cx="8064896" cy="2376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8396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7056784" cy="648072"/>
          </a:xfrm>
        </p:spPr>
        <p:txBody>
          <a:bodyPr/>
          <a:lstStyle/>
          <a:p>
            <a:r>
              <a:rPr lang="en-GB" sz="3600" dirty="0"/>
              <a:t>E</a:t>
            </a:r>
            <a:r>
              <a:rPr lang="en-GB" sz="3600" dirty="0" smtClean="0"/>
              <a:t>ducation programme </a:t>
            </a:r>
            <a:r>
              <a:rPr lang="en-GB" sz="3600" dirty="0" smtClean="0"/>
              <a:t>design</a:t>
            </a:r>
            <a:br>
              <a:rPr lang="en-GB" sz="3600" dirty="0" smtClean="0"/>
            </a:br>
            <a:r>
              <a:rPr lang="id-ID" sz="3200" dirty="0">
                <a:solidFill>
                  <a:schemeClr val="tx1"/>
                </a:solidFill>
              </a:rPr>
              <a:t>Desain </a:t>
            </a:r>
            <a:r>
              <a:rPr lang="en-US" sz="3200" dirty="0">
                <a:solidFill>
                  <a:schemeClr val="tx1"/>
                </a:solidFill>
              </a:rPr>
              <a:t>P</a:t>
            </a:r>
            <a:r>
              <a:rPr lang="id-ID" sz="3200" dirty="0">
                <a:solidFill>
                  <a:schemeClr val="tx1"/>
                </a:solidFill>
              </a:rPr>
              <a:t>rogram </a:t>
            </a:r>
            <a:r>
              <a:rPr lang="en-US" sz="3200" dirty="0">
                <a:solidFill>
                  <a:schemeClr val="tx1"/>
                </a:solidFill>
              </a:rPr>
              <a:t>P</a:t>
            </a:r>
            <a:r>
              <a:rPr lang="id-ID" sz="3200" dirty="0">
                <a:solidFill>
                  <a:schemeClr val="tx1"/>
                </a:solidFill>
              </a:rPr>
              <a:t>endidikan</a:t>
            </a:r>
            <a:endParaRPr lang="en-GB" sz="3600" dirty="0">
              <a:solidFill>
                <a:schemeClr val="tx1"/>
              </a:solidFill>
            </a:endParaRPr>
          </a:p>
        </p:txBody>
      </p:sp>
      <p:sp>
        <p:nvSpPr>
          <p:cNvPr id="3" name="Content Placeholder 2"/>
          <p:cNvSpPr>
            <a:spLocks noGrp="1"/>
          </p:cNvSpPr>
          <p:nvPr>
            <p:ph idx="1"/>
          </p:nvPr>
        </p:nvSpPr>
        <p:spPr>
          <a:xfrm>
            <a:off x="457200" y="1484784"/>
            <a:ext cx="8229600" cy="4824536"/>
          </a:xfrm>
        </p:spPr>
        <p:txBody>
          <a:bodyPr/>
          <a:lstStyle/>
          <a:p>
            <a:pPr marL="0" indent="0">
              <a:buNone/>
            </a:pPr>
            <a:r>
              <a:rPr lang="en-GB" sz="2000" dirty="0" smtClean="0"/>
              <a:t>A Theory of Change based approach helps you ensure that all of your education activities contribute to the outcomes and overall goals you are trying to achieve. </a:t>
            </a:r>
          </a:p>
          <a:p>
            <a:pPr marL="0" indent="0">
              <a:buNone/>
            </a:pPr>
            <a:endParaRPr lang="id-ID" sz="2000" dirty="0"/>
          </a:p>
          <a:p>
            <a:pPr marL="0" indent="0">
              <a:buNone/>
            </a:pPr>
            <a:r>
              <a:rPr lang="id-ID" sz="2000" b="1" dirty="0" smtClean="0"/>
              <a:t>Teori Perubahan berdasarkan pendekatan dapat memastikan bahwa semua aktivitas pendidikan berkontribusi pada hasil akhir dan seluruh</a:t>
            </a:r>
            <a:r>
              <a:rPr lang="en-US" sz="2000" b="1" dirty="0" smtClean="0"/>
              <a:t> </a:t>
            </a:r>
            <a:r>
              <a:rPr lang="id-ID" sz="2000" b="1" dirty="0" smtClean="0"/>
              <a:t>tujuan </a:t>
            </a:r>
            <a:r>
              <a:rPr lang="id-ID" sz="2000" b="1" dirty="0"/>
              <a:t>yang </a:t>
            </a:r>
            <a:r>
              <a:rPr lang="id-ID" sz="2000" b="1" dirty="0" smtClean="0"/>
              <a:t>ingin dicapai.</a:t>
            </a:r>
          </a:p>
          <a:p>
            <a:pPr marL="0" indent="0">
              <a:buNone/>
            </a:pPr>
            <a:endParaRPr lang="en-GB" sz="2000" dirty="0" smtClean="0"/>
          </a:p>
        </p:txBody>
      </p:sp>
      <p:graphicFrame>
        <p:nvGraphicFramePr>
          <p:cNvPr id="4" name="Diagram 3"/>
          <p:cNvGraphicFramePr/>
          <p:nvPr>
            <p:extLst/>
          </p:nvPr>
        </p:nvGraphicFramePr>
        <p:xfrm>
          <a:off x="611560" y="4797152"/>
          <a:ext cx="8064896" cy="2376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1897172678"/>
              </p:ext>
            </p:extLst>
          </p:nvPr>
        </p:nvGraphicFramePr>
        <p:xfrm>
          <a:off x="627076" y="3681466"/>
          <a:ext cx="8064896" cy="2376264"/>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095652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5"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2866433139"/>
              </p:ext>
            </p:extLst>
          </p:nvPr>
        </p:nvGraphicFramePr>
        <p:xfrm>
          <a:off x="908212" y="1052674"/>
          <a:ext cx="7651104" cy="27917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p:cNvSpPr>
            <a:spLocks noGrp="1"/>
          </p:cNvSpPr>
          <p:nvPr>
            <p:ph type="title"/>
          </p:nvPr>
        </p:nvSpPr>
        <p:spPr>
          <a:xfrm>
            <a:off x="107504" y="44624"/>
            <a:ext cx="7056784" cy="648072"/>
          </a:xfrm>
        </p:spPr>
        <p:txBody>
          <a:bodyPr/>
          <a:lstStyle/>
          <a:p>
            <a:r>
              <a:rPr lang="en-GB" sz="3600" dirty="0" smtClean="0"/>
              <a:t>Activities and approaches</a:t>
            </a:r>
            <a:endParaRPr lang="en-GB" sz="3600" dirty="0"/>
          </a:p>
        </p:txBody>
      </p:sp>
      <p:graphicFrame>
        <p:nvGraphicFramePr>
          <p:cNvPr id="7" name="Content Placeholder 5"/>
          <p:cNvGraphicFramePr>
            <a:graphicFrameLocks/>
          </p:cNvGraphicFramePr>
          <p:nvPr>
            <p:extLst>
              <p:ext uri="{D42A27DB-BD31-4B8C-83A1-F6EECF244321}">
                <p14:modId xmlns:p14="http://schemas.microsoft.com/office/powerpoint/2010/main" val="4155918255"/>
              </p:ext>
            </p:extLst>
          </p:nvPr>
        </p:nvGraphicFramePr>
        <p:xfrm>
          <a:off x="726380" y="4066264"/>
          <a:ext cx="7651104" cy="279173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41337212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4182299769"/>
              </p:ext>
            </p:extLst>
          </p:nvPr>
        </p:nvGraphicFramePr>
        <p:xfrm>
          <a:off x="126192" y="908720"/>
          <a:ext cx="4301792" cy="5629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itle 1"/>
          <p:cNvSpPr>
            <a:spLocks noGrp="1"/>
          </p:cNvSpPr>
          <p:nvPr>
            <p:ph type="title"/>
          </p:nvPr>
        </p:nvSpPr>
        <p:spPr>
          <a:xfrm>
            <a:off x="107504" y="44624"/>
            <a:ext cx="7056784" cy="648072"/>
          </a:xfrm>
        </p:spPr>
        <p:txBody>
          <a:bodyPr/>
          <a:lstStyle/>
          <a:p>
            <a:r>
              <a:rPr lang="en-GB" sz="3600" dirty="0" smtClean="0"/>
              <a:t>Activities and approaches</a:t>
            </a:r>
            <a:endParaRPr lang="en-GB" sz="3600" dirty="0"/>
          </a:p>
        </p:txBody>
      </p:sp>
      <p:graphicFrame>
        <p:nvGraphicFramePr>
          <p:cNvPr id="4" name="Content Placeholder 5"/>
          <p:cNvGraphicFramePr>
            <a:graphicFrameLocks/>
          </p:cNvGraphicFramePr>
          <p:nvPr>
            <p:extLst>
              <p:ext uri="{D42A27DB-BD31-4B8C-83A1-F6EECF244321}">
                <p14:modId xmlns:p14="http://schemas.microsoft.com/office/powerpoint/2010/main" val="798096885"/>
              </p:ext>
            </p:extLst>
          </p:nvPr>
        </p:nvGraphicFramePr>
        <p:xfrm>
          <a:off x="4644008" y="908720"/>
          <a:ext cx="4320480" cy="562962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2908152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Resources"/>
          <p:cNvSpPr txBox="1">
            <a:spLocks noGrp="1"/>
          </p:cNvSpPr>
          <p:nvPr>
            <p:ph type="title"/>
          </p:nvPr>
        </p:nvSpPr>
        <p:spPr>
          <a:xfrm>
            <a:off x="107504" y="24300"/>
            <a:ext cx="8208912" cy="648072"/>
          </a:xfrm>
          <a:prstGeom prst="rect">
            <a:avLst/>
          </a:prstGeom>
        </p:spPr>
        <p:txBody>
          <a:bodyPr/>
          <a:lstStyle/>
          <a:p>
            <a:r>
              <a:rPr sz="3600" dirty="0">
                <a:solidFill>
                  <a:schemeClr val="bg1"/>
                </a:solidFill>
              </a:rPr>
              <a:t>Resources</a:t>
            </a:r>
          </a:p>
        </p:txBody>
      </p:sp>
      <p:sp>
        <p:nvSpPr>
          <p:cNvPr id="149" name="What do you need to have in place to deliver those activities?…"/>
          <p:cNvSpPr txBox="1">
            <a:spLocks noGrp="1"/>
          </p:cNvSpPr>
          <p:nvPr>
            <p:ph idx="1"/>
          </p:nvPr>
        </p:nvSpPr>
        <p:spPr>
          <a:xfrm>
            <a:off x="518864" y="980728"/>
            <a:ext cx="8229600" cy="1728192"/>
          </a:xfrm>
          <a:prstGeom prst="rect">
            <a:avLst/>
          </a:prstGeom>
        </p:spPr>
        <p:txBody>
          <a:bodyPr/>
          <a:lstStyle/>
          <a:p>
            <a:r>
              <a:rPr dirty="0"/>
              <a:t>What do you need to have in place to deliver those activities? </a:t>
            </a:r>
          </a:p>
          <a:p>
            <a:r>
              <a:rPr dirty="0"/>
              <a:t>Areas to consider: skills, knowledge, facilities, networks and partnerships, support, funding. </a:t>
            </a:r>
            <a:endParaRPr lang="en-GB" dirty="0" smtClean="0"/>
          </a:p>
          <a:p>
            <a:endParaRPr lang="en-GB" dirty="0"/>
          </a:p>
          <a:p>
            <a:pPr marL="0" indent="0" algn="r">
              <a:buNone/>
            </a:pPr>
            <a:endParaRPr b="1" dirty="0"/>
          </a:p>
        </p:txBody>
      </p:sp>
      <p:graphicFrame>
        <p:nvGraphicFramePr>
          <p:cNvPr id="5" name="Diagram 4"/>
          <p:cNvGraphicFramePr/>
          <p:nvPr>
            <p:extLst>
              <p:ext uri="{D42A27DB-BD31-4B8C-83A1-F6EECF244321}">
                <p14:modId xmlns:p14="http://schemas.microsoft.com/office/powerpoint/2010/main" val="531771182"/>
              </p:ext>
            </p:extLst>
          </p:nvPr>
        </p:nvGraphicFramePr>
        <p:xfrm>
          <a:off x="572669" y="5013176"/>
          <a:ext cx="8064896" cy="2376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ectangle 1"/>
          <p:cNvSpPr/>
          <p:nvPr/>
        </p:nvSpPr>
        <p:spPr>
          <a:xfrm>
            <a:off x="683568" y="3074184"/>
            <a:ext cx="7953997" cy="1938992"/>
          </a:xfrm>
          <a:prstGeom prst="rect">
            <a:avLst/>
          </a:prstGeom>
          <a:solidFill>
            <a:schemeClr val="accent1">
              <a:lumMod val="40000"/>
              <a:lumOff val="60000"/>
            </a:schemeClr>
          </a:solidFill>
        </p:spPr>
        <p:txBody>
          <a:bodyPr wrap="square">
            <a:spAutoFit/>
          </a:bodyPr>
          <a:lstStyle/>
          <a:p>
            <a:pPr algn="r"/>
            <a:r>
              <a:rPr lang="id-ID" sz="2400" b="1" dirty="0"/>
              <a:t>Apa yang anda butuhkan untuk menyampaikan aktivitas anda?</a:t>
            </a:r>
          </a:p>
          <a:p>
            <a:pPr algn="r"/>
            <a:r>
              <a:rPr lang="id-ID" sz="2400" b="1" dirty="0"/>
              <a:t>Hal-hal untuk dipertimbangkan: keterampilan, pengetahuan, fasilitas, jejaring kerja, kerjasama, dukungan, dan pembiayaan</a:t>
            </a:r>
            <a:endParaRPr lang="en-GB" sz="2400" dirty="0"/>
          </a:p>
        </p:txBody>
      </p:sp>
    </p:spTree>
    <p:extLst>
      <p:ext uri="{BB962C8B-B14F-4D97-AF65-F5344CB8AC3E}">
        <p14:creationId xmlns:p14="http://schemas.microsoft.com/office/powerpoint/2010/main" val="24586194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462882907"/>
              </p:ext>
            </p:extLst>
          </p:nvPr>
        </p:nvGraphicFramePr>
        <p:xfrm>
          <a:off x="179512" y="908720"/>
          <a:ext cx="4608512" cy="57016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3" name="Content Placeholder 5"/>
          <p:cNvGraphicFramePr>
            <a:graphicFrameLocks/>
          </p:cNvGraphicFramePr>
          <p:nvPr>
            <p:extLst>
              <p:ext uri="{D42A27DB-BD31-4B8C-83A1-F6EECF244321}">
                <p14:modId xmlns:p14="http://schemas.microsoft.com/office/powerpoint/2010/main" val="3590759403"/>
              </p:ext>
            </p:extLst>
          </p:nvPr>
        </p:nvGraphicFramePr>
        <p:xfrm>
          <a:off x="4529768" y="906840"/>
          <a:ext cx="4608512" cy="570163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830921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Sense check"/>
          <p:cNvSpPr txBox="1">
            <a:spLocks noGrp="1"/>
          </p:cNvSpPr>
          <p:nvPr>
            <p:ph type="title"/>
          </p:nvPr>
        </p:nvSpPr>
        <p:spPr>
          <a:xfrm>
            <a:off x="107504" y="44624"/>
            <a:ext cx="8208912" cy="648072"/>
          </a:xfrm>
          <a:prstGeom prst="rect">
            <a:avLst/>
          </a:prstGeom>
        </p:spPr>
        <p:txBody>
          <a:bodyPr/>
          <a:lstStyle/>
          <a:p>
            <a:r>
              <a:rPr sz="3600" dirty="0">
                <a:solidFill>
                  <a:schemeClr val="bg1"/>
                </a:solidFill>
              </a:rPr>
              <a:t>Sense check</a:t>
            </a:r>
          </a:p>
        </p:txBody>
      </p:sp>
      <p:sp>
        <p:nvSpPr>
          <p:cNvPr id="152" name="With someone new, look across your programme. Do your activities lead to your outcomes? Are there any other approaches that could achieve those outcomes more easily? What barriers to success might exist…"/>
          <p:cNvSpPr txBox="1">
            <a:spLocks noGrp="1"/>
          </p:cNvSpPr>
          <p:nvPr>
            <p:ph idx="1"/>
          </p:nvPr>
        </p:nvSpPr>
        <p:spPr>
          <a:xfrm>
            <a:off x="323528" y="980728"/>
            <a:ext cx="8229600" cy="2592288"/>
          </a:xfrm>
          <a:prstGeom prst="rect">
            <a:avLst/>
          </a:prstGeom>
        </p:spPr>
        <p:txBody>
          <a:bodyPr/>
          <a:lstStyle/>
          <a:p>
            <a:pPr marL="0" indent="0">
              <a:buNone/>
            </a:pPr>
            <a:r>
              <a:rPr sz="2000" dirty="0"/>
              <a:t>With someone new, look across your </a:t>
            </a:r>
            <a:r>
              <a:rPr sz="2000" dirty="0" err="1"/>
              <a:t>programme</a:t>
            </a:r>
            <a:r>
              <a:rPr sz="2000" dirty="0"/>
              <a:t>. </a:t>
            </a:r>
            <a:endParaRPr lang="en-GB" sz="2000" dirty="0" smtClean="0"/>
          </a:p>
          <a:p>
            <a:pPr lvl="1"/>
            <a:r>
              <a:rPr sz="2000" dirty="0" smtClean="0"/>
              <a:t>Do </a:t>
            </a:r>
            <a:r>
              <a:rPr sz="2000" dirty="0"/>
              <a:t>your activities lead to your outcomes? </a:t>
            </a:r>
            <a:endParaRPr lang="en-GB" sz="2000" dirty="0"/>
          </a:p>
          <a:p>
            <a:pPr lvl="1"/>
            <a:r>
              <a:rPr sz="2000" dirty="0" smtClean="0"/>
              <a:t>Are </a:t>
            </a:r>
            <a:r>
              <a:rPr sz="2000" dirty="0"/>
              <a:t>there any other approaches that could achieve those outcomes more easily? </a:t>
            </a:r>
            <a:endParaRPr lang="en-GB" sz="2000" dirty="0" smtClean="0"/>
          </a:p>
          <a:p>
            <a:pPr lvl="1"/>
            <a:r>
              <a:rPr sz="2000" dirty="0" smtClean="0"/>
              <a:t>What </a:t>
            </a:r>
            <a:r>
              <a:rPr sz="2000" dirty="0"/>
              <a:t>barriers to success </a:t>
            </a:r>
            <a:r>
              <a:rPr lang="en-GB" sz="2000" dirty="0" smtClean="0"/>
              <a:t>are there?</a:t>
            </a:r>
          </a:p>
          <a:p>
            <a:pPr marL="457200" lvl="1" indent="0">
              <a:buNone/>
            </a:pPr>
            <a:endParaRPr lang="en-GB" sz="2000" dirty="0" smtClean="0"/>
          </a:p>
          <a:p>
            <a:pPr marL="0" indent="0">
              <a:buNone/>
            </a:pPr>
            <a:endParaRPr lang="en-GB" sz="2000" dirty="0" smtClean="0"/>
          </a:p>
          <a:p>
            <a:pPr marL="0" indent="0">
              <a:buNone/>
            </a:pPr>
            <a:endParaRPr sz="2000" dirty="0"/>
          </a:p>
        </p:txBody>
      </p:sp>
      <p:sp>
        <p:nvSpPr>
          <p:cNvPr id="3" name="Rectangle 2"/>
          <p:cNvSpPr/>
          <p:nvPr/>
        </p:nvSpPr>
        <p:spPr>
          <a:xfrm>
            <a:off x="1115616" y="3573016"/>
            <a:ext cx="7200800" cy="1631216"/>
          </a:xfrm>
          <a:prstGeom prst="rect">
            <a:avLst/>
          </a:prstGeom>
          <a:solidFill>
            <a:schemeClr val="accent1">
              <a:lumMod val="40000"/>
              <a:lumOff val="60000"/>
            </a:schemeClr>
          </a:solidFill>
        </p:spPr>
        <p:txBody>
          <a:bodyPr wrap="square">
            <a:spAutoFit/>
          </a:bodyPr>
          <a:lstStyle/>
          <a:p>
            <a:pPr marL="57150" indent="0" algn="r">
              <a:buNone/>
            </a:pPr>
            <a:r>
              <a:rPr lang="id-ID" sz="2000" b="1" dirty="0"/>
              <a:t>Dengan orang baru, cocokkan program anda.</a:t>
            </a:r>
          </a:p>
          <a:p>
            <a:pPr marL="400050" algn="r">
              <a:buFontTx/>
              <a:buChar char="-"/>
            </a:pPr>
            <a:r>
              <a:rPr lang="id-ID" sz="2000" b="1" dirty="0"/>
              <a:t>Apakah aktivitas anda akan berdampak pada hasil?</a:t>
            </a:r>
          </a:p>
          <a:p>
            <a:pPr marL="400050" algn="r">
              <a:buFontTx/>
              <a:buChar char="-"/>
            </a:pPr>
            <a:r>
              <a:rPr lang="id-ID" sz="2000" b="1" dirty="0"/>
              <a:t>Adakah pendekatan yang lain yang didapat lebih mudah?</a:t>
            </a:r>
          </a:p>
          <a:p>
            <a:pPr marL="400050" algn="r">
              <a:buFontTx/>
              <a:buChar char="-"/>
            </a:pPr>
            <a:r>
              <a:rPr lang="id-ID" sz="2000" b="1" dirty="0"/>
              <a:t>Penghalang apa yang telah sukses terjadi?</a:t>
            </a:r>
          </a:p>
        </p:txBody>
      </p:sp>
      <p:graphicFrame>
        <p:nvGraphicFramePr>
          <p:cNvPr id="7" name="Diagram 6"/>
          <p:cNvGraphicFramePr/>
          <p:nvPr>
            <p:extLst>
              <p:ext uri="{D42A27DB-BD31-4B8C-83A1-F6EECF244321}">
                <p14:modId xmlns:p14="http://schemas.microsoft.com/office/powerpoint/2010/main" val="1267863712"/>
              </p:ext>
            </p:extLst>
          </p:nvPr>
        </p:nvGraphicFramePr>
        <p:xfrm>
          <a:off x="572669" y="5013176"/>
          <a:ext cx="8064896" cy="2376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65018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Measuring success"/>
          <p:cNvSpPr txBox="1">
            <a:spLocks noGrp="1"/>
          </p:cNvSpPr>
          <p:nvPr>
            <p:ph type="title"/>
          </p:nvPr>
        </p:nvSpPr>
        <p:spPr>
          <a:xfrm>
            <a:off x="33184" y="0"/>
            <a:ext cx="8208912" cy="648072"/>
          </a:xfrm>
          <a:prstGeom prst="rect">
            <a:avLst/>
          </a:prstGeom>
        </p:spPr>
        <p:txBody>
          <a:bodyPr/>
          <a:lstStyle/>
          <a:p>
            <a:r>
              <a:rPr sz="3600" dirty="0">
                <a:solidFill>
                  <a:schemeClr val="bg1"/>
                </a:solidFill>
              </a:rPr>
              <a:t>Measuring success</a:t>
            </a:r>
          </a:p>
        </p:txBody>
      </p:sp>
      <p:sp>
        <p:nvSpPr>
          <p:cNvPr id="155" name="What will you measure to know if you have achieved your aims?…"/>
          <p:cNvSpPr txBox="1">
            <a:spLocks noGrp="1"/>
          </p:cNvSpPr>
          <p:nvPr>
            <p:ph idx="1"/>
          </p:nvPr>
        </p:nvSpPr>
        <p:spPr>
          <a:xfrm>
            <a:off x="457200" y="1052736"/>
            <a:ext cx="8229600" cy="1656184"/>
          </a:xfrm>
          <a:prstGeom prst="rect">
            <a:avLst/>
          </a:prstGeom>
        </p:spPr>
        <p:txBody>
          <a:bodyPr/>
          <a:lstStyle/>
          <a:p>
            <a:r>
              <a:rPr lang="en-GB" sz="2000" dirty="0" smtClean="0"/>
              <a:t>Measuring outcomes will tell you more about the difference you are making.</a:t>
            </a:r>
          </a:p>
          <a:p>
            <a:r>
              <a:rPr lang="en-GB" sz="2000" dirty="0" smtClean="0"/>
              <a:t>Measuring numbers of activities or people involved can help you to measure scale. </a:t>
            </a:r>
          </a:p>
          <a:p>
            <a:endParaRPr lang="en-GB" sz="2000" dirty="0"/>
          </a:p>
          <a:p>
            <a:endParaRPr sz="2000" dirty="0"/>
          </a:p>
        </p:txBody>
      </p:sp>
      <p:sp>
        <p:nvSpPr>
          <p:cNvPr id="2" name="Rectangle 1"/>
          <p:cNvSpPr/>
          <p:nvPr/>
        </p:nvSpPr>
        <p:spPr>
          <a:xfrm>
            <a:off x="683568" y="2996952"/>
            <a:ext cx="8003232" cy="1323439"/>
          </a:xfrm>
          <a:prstGeom prst="rect">
            <a:avLst/>
          </a:prstGeom>
          <a:solidFill>
            <a:schemeClr val="accent1">
              <a:lumMod val="40000"/>
              <a:lumOff val="60000"/>
            </a:schemeClr>
          </a:solidFill>
        </p:spPr>
        <p:txBody>
          <a:bodyPr wrap="square">
            <a:spAutoFit/>
          </a:bodyPr>
          <a:lstStyle/>
          <a:p>
            <a:pPr marL="285750" indent="-285750" algn="r">
              <a:buFont typeface="Arial" panose="020B0604020202020204" pitchFamily="34" charset="0"/>
              <a:buChar char="•"/>
            </a:pPr>
            <a:r>
              <a:rPr lang="id-ID" sz="2000" b="1" dirty="0"/>
              <a:t>Pengukuran hasil akan memberikan informasi perbedaan yang anda buat.</a:t>
            </a:r>
          </a:p>
          <a:p>
            <a:pPr marL="285750" indent="-285750" algn="r">
              <a:buFont typeface="Arial" panose="020B0604020202020204" pitchFamily="34" charset="0"/>
              <a:buChar char="•"/>
            </a:pPr>
            <a:r>
              <a:rPr lang="id-ID" sz="2000" b="1" dirty="0"/>
              <a:t>Pengukuran jumlah aktivitas atau pengunjung yang terlibat dapat membantu anda mengukur skala keberhasilan.</a:t>
            </a:r>
            <a:endParaRPr lang="en-GB" sz="2000" b="1" dirty="0"/>
          </a:p>
        </p:txBody>
      </p:sp>
      <p:graphicFrame>
        <p:nvGraphicFramePr>
          <p:cNvPr id="6" name="Diagram 5"/>
          <p:cNvGraphicFramePr/>
          <p:nvPr>
            <p:extLst>
              <p:ext uri="{D42A27DB-BD31-4B8C-83A1-F6EECF244321}">
                <p14:modId xmlns:p14="http://schemas.microsoft.com/office/powerpoint/2010/main" val="1764396876"/>
              </p:ext>
            </p:extLst>
          </p:nvPr>
        </p:nvGraphicFramePr>
        <p:xfrm>
          <a:off x="572669" y="5013176"/>
          <a:ext cx="8064896" cy="2376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25859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548822701"/>
              </p:ext>
            </p:extLst>
          </p:nvPr>
        </p:nvGraphicFramePr>
        <p:xfrm>
          <a:off x="179512" y="517054"/>
          <a:ext cx="8748464" cy="63093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5444146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4"/>
          <p:cNvSpPr>
            <a:spLocks noGrp="1"/>
          </p:cNvSpPr>
          <p:nvPr>
            <p:ph idx="1"/>
          </p:nvPr>
        </p:nvSpPr>
        <p:spPr>
          <a:xfrm>
            <a:off x="1152128" y="2132856"/>
            <a:ext cx="6948264" cy="1800200"/>
          </a:xfrm>
        </p:spPr>
        <p:txBody>
          <a:bodyPr/>
          <a:lstStyle/>
          <a:p>
            <a:pPr marL="0" indent="0">
              <a:buNone/>
            </a:pPr>
            <a:r>
              <a:rPr lang="en-GB" sz="9600" b="1" dirty="0" smtClean="0">
                <a:latin typeface="+mj-lt"/>
              </a:rPr>
              <a:t>Thank you</a:t>
            </a:r>
          </a:p>
          <a:p>
            <a:pPr marL="0" indent="0">
              <a:buNone/>
            </a:pPr>
            <a:r>
              <a:rPr lang="en-GB" sz="8000" b="1" dirty="0" err="1" smtClean="0">
                <a:latin typeface="+mj-lt"/>
              </a:rPr>
              <a:t>Terima</a:t>
            </a:r>
            <a:r>
              <a:rPr lang="en-GB" sz="8000" b="1" dirty="0" smtClean="0">
                <a:latin typeface="+mj-lt"/>
              </a:rPr>
              <a:t> </a:t>
            </a:r>
            <a:r>
              <a:rPr lang="en-GB" sz="8000" b="1" dirty="0" err="1" smtClean="0">
                <a:latin typeface="+mj-lt"/>
              </a:rPr>
              <a:t>kasih</a:t>
            </a:r>
            <a:endParaRPr lang="en-GB" sz="8000" b="1" dirty="0">
              <a:latin typeface="+mj-lt"/>
            </a:endParaRPr>
          </a:p>
        </p:txBody>
      </p:sp>
    </p:spTree>
    <p:extLst>
      <p:ext uri="{BB962C8B-B14F-4D97-AF65-F5344CB8AC3E}">
        <p14:creationId xmlns:p14="http://schemas.microsoft.com/office/powerpoint/2010/main" val="35655856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1200" y="116632"/>
            <a:ext cx="9051392" cy="6858000"/>
          </a:xfrm>
        </p:spPr>
        <p:txBody>
          <a:bodyPr/>
          <a:lstStyle/>
          <a:p>
            <a:endParaRPr lang="en-GB" dirty="0"/>
          </a:p>
          <a:p>
            <a:endParaRPr lang="en-GB" sz="2800" dirty="0"/>
          </a:p>
          <a:p>
            <a:pPr marL="0" indent="0">
              <a:buNone/>
            </a:pPr>
            <a:endParaRPr lang="en-GB" sz="2800" dirty="0"/>
          </a:p>
        </p:txBody>
      </p:sp>
      <p:sp>
        <p:nvSpPr>
          <p:cNvPr id="3" name="Title 2"/>
          <p:cNvSpPr>
            <a:spLocks noGrp="1"/>
          </p:cNvSpPr>
          <p:nvPr>
            <p:ph type="title"/>
          </p:nvPr>
        </p:nvSpPr>
        <p:spPr>
          <a:xfrm>
            <a:off x="0" y="78971"/>
            <a:ext cx="6938683" cy="1333805"/>
          </a:xfrm>
        </p:spPr>
        <p:txBody>
          <a:bodyPr/>
          <a:lstStyle/>
          <a:p>
            <a:r>
              <a:rPr lang="en-GB" sz="3000" dirty="0" smtClean="0">
                <a:solidFill>
                  <a:schemeClr val="bg1"/>
                </a:solidFill>
              </a:rPr>
              <a:t>Theory of Change</a:t>
            </a:r>
            <a:r>
              <a:rPr lang="id-ID" sz="3000" dirty="0" smtClean="0">
                <a:solidFill>
                  <a:schemeClr val="bg1"/>
                </a:solidFill>
              </a:rPr>
              <a:t> </a:t>
            </a:r>
            <a:r>
              <a:rPr lang="en-GB" sz="3000" dirty="0" smtClean="0">
                <a:solidFill>
                  <a:schemeClr val="bg1"/>
                </a:solidFill>
              </a:rPr>
              <a:t>- </a:t>
            </a:r>
            <a:r>
              <a:rPr lang="id-ID" sz="3000" dirty="0" smtClean="0">
                <a:solidFill>
                  <a:schemeClr val="bg1"/>
                </a:solidFill>
              </a:rPr>
              <a:t>Teori Perubahan</a:t>
            </a:r>
            <a:endParaRPr lang="en-GB" sz="3000" dirty="0">
              <a:solidFill>
                <a:schemeClr val="bg1"/>
              </a:solidFill>
            </a:endParaRPr>
          </a:p>
        </p:txBody>
      </p:sp>
      <p:pic>
        <p:nvPicPr>
          <p:cNvPr id="6" name="Picture 5"/>
          <p:cNvPicPr>
            <a:picLocks noChangeAspect="1"/>
          </p:cNvPicPr>
          <p:nvPr/>
        </p:nvPicPr>
        <p:blipFill rotWithShape="1">
          <a:blip r:embed="rId3"/>
          <a:srcRect l="6688" t="13461" r="21650" b="4640"/>
          <a:stretch/>
        </p:blipFill>
        <p:spPr>
          <a:xfrm>
            <a:off x="415400" y="764704"/>
            <a:ext cx="8462992" cy="6044994"/>
          </a:xfrm>
          <a:prstGeom prst="rect">
            <a:avLst/>
          </a:prstGeom>
        </p:spPr>
      </p:pic>
      <p:sp>
        <p:nvSpPr>
          <p:cNvPr id="4" name="TextBox 3"/>
          <p:cNvSpPr txBox="1"/>
          <p:nvPr/>
        </p:nvSpPr>
        <p:spPr>
          <a:xfrm>
            <a:off x="834312" y="1876182"/>
            <a:ext cx="1008112" cy="369332"/>
          </a:xfrm>
          <a:prstGeom prst="rect">
            <a:avLst/>
          </a:prstGeom>
          <a:noFill/>
        </p:spPr>
        <p:txBody>
          <a:bodyPr wrap="square" rtlCol="0">
            <a:spAutoFit/>
          </a:bodyPr>
          <a:lstStyle/>
          <a:p>
            <a:r>
              <a:rPr lang="en-US" dirty="0" err="1" smtClean="0"/>
              <a:t>sumber</a:t>
            </a:r>
            <a:endParaRPr lang="en-US" dirty="0"/>
          </a:p>
        </p:txBody>
      </p:sp>
      <p:sp>
        <p:nvSpPr>
          <p:cNvPr id="7" name="TextBox 6"/>
          <p:cNvSpPr txBox="1"/>
          <p:nvPr/>
        </p:nvSpPr>
        <p:spPr>
          <a:xfrm>
            <a:off x="2483768" y="1876182"/>
            <a:ext cx="1152128" cy="369332"/>
          </a:xfrm>
          <a:prstGeom prst="rect">
            <a:avLst/>
          </a:prstGeom>
          <a:noFill/>
        </p:spPr>
        <p:txBody>
          <a:bodyPr wrap="square" rtlCol="0">
            <a:spAutoFit/>
          </a:bodyPr>
          <a:lstStyle/>
          <a:p>
            <a:r>
              <a:rPr lang="en-US" dirty="0" err="1" smtClean="0"/>
              <a:t>aktivitas</a:t>
            </a:r>
            <a:endParaRPr lang="en-US" dirty="0"/>
          </a:p>
        </p:txBody>
      </p:sp>
      <p:sp>
        <p:nvSpPr>
          <p:cNvPr id="8" name="TextBox 7"/>
          <p:cNvSpPr txBox="1"/>
          <p:nvPr/>
        </p:nvSpPr>
        <p:spPr>
          <a:xfrm>
            <a:off x="3883113" y="1876182"/>
            <a:ext cx="1582687" cy="369332"/>
          </a:xfrm>
          <a:prstGeom prst="rect">
            <a:avLst/>
          </a:prstGeom>
          <a:noFill/>
        </p:spPr>
        <p:txBody>
          <a:bodyPr wrap="square" rtlCol="0">
            <a:spAutoFit/>
          </a:bodyPr>
          <a:lstStyle/>
          <a:p>
            <a:pPr algn="ctr"/>
            <a:r>
              <a:rPr lang="en-US" dirty="0" err="1" smtClean="0"/>
              <a:t>pendekatan</a:t>
            </a:r>
            <a:endParaRPr lang="en-US" dirty="0"/>
          </a:p>
        </p:txBody>
      </p:sp>
      <p:sp>
        <p:nvSpPr>
          <p:cNvPr id="9" name="TextBox 8"/>
          <p:cNvSpPr txBox="1"/>
          <p:nvPr/>
        </p:nvSpPr>
        <p:spPr>
          <a:xfrm>
            <a:off x="5930571" y="1876182"/>
            <a:ext cx="1008112" cy="369332"/>
          </a:xfrm>
          <a:prstGeom prst="rect">
            <a:avLst/>
          </a:prstGeom>
          <a:noFill/>
        </p:spPr>
        <p:txBody>
          <a:bodyPr wrap="square" rtlCol="0">
            <a:spAutoFit/>
          </a:bodyPr>
          <a:lstStyle/>
          <a:p>
            <a:r>
              <a:rPr lang="en-US" dirty="0" err="1" smtClean="0"/>
              <a:t>hasil</a:t>
            </a:r>
            <a:endParaRPr lang="en-US" dirty="0"/>
          </a:p>
        </p:txBody>
      </p:sp>
      <p:sp>
        <p:nvSpPr>
          <p:cNvPr id="10" name="TextBox 9"/>
          <p:cNvSpPr txBox="1"/>
          <p:nvPr/>
        </p:nvSpPr>
        <p:spPr>
          <a:xfrm>
            <a:off x="7513324" y="1876182"/>
            <a:ext cx="1008112" cy="369332"/>
          </a:xfrm>
          <a:prstGeom prst="rect">
            <a:avLst/>
          </a:prstGeom>
          <a:noFill/>
        </p:spPr>
        <p:txBody>
          <a:bodyPr wrap="square" rtlCol="0">
            <a:spAutoFit/>
          </a:bodyPr>
          <a:lstStyle/>
          <a:p>
            <a:pPr algn="ctr"/>
            <a:r>
              <a:rPr lang="en-US" dirty="0" err="1" smtClean="0"/>
              <a:t>tujuan</a:t>
            </a:r>
            <a:endParaRPr lang="en-US" dirty="0"/>
          </a:p>
        </p:txBody>
      </p:sp>
    </p:spTree>
    <p:extLst>
      <p:ext uri="{BB962C8B-B14F-4D97-AF65-F5344CB8AC3E}">
        <p14:creationId xmlns:p14="http://schemas.microsoft.com/office/powerpoint/2010/main" val="36381433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4"/>
          <p:cNvSpPr txBox="1">
            <a:spLocks/>
          </p:cNvSpPr>
          <p:nvPr/>
        </p:nvSpPr>
        <p:spPr>
          <a:xfrm>
            <a:off x="395536" y="1772816"/>
            <a:ext cx="4038600" cy="3312368"/>
          </a:xfrm>
          <a:prstGeom prst="rect">
            <a:avLst/>
          </a:prstGeom>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a:buFontTx/>
              <a:buNone/>
            </a:pPr>
            <a:r>
              <a:rPr lang="en-GB" sz="1800" kern="0" dirty="0" smtClean="0"/>
              <a:t>By asking some simple questions and working from your goals back to your activities you can design a programme that has real impact:</a:t>
            </a:r>
          </a:p>
          <a:p>
            <a:r>
              <a:rPr lang="en-GB" sz="1800" kern="0" dirty="0" smtClean="0"/>
              <a:t>What are the overall goals of your programme?</a:t>
            </a:r>
          </a:p>
          <a:p>
            <a:r>
              <a:rPr lang="en-GB" sz="1800" kern="0" dirty="0" smtClean="0"/>
              <a:t>What outcomes are you aiming to achieve?</a:t>
            </a:r>
          </a:p>
          <a:p>
            <a:r>
              <a:rPr lang="en-GB" sz="1800" kern="0" dirty="0" smtClean="0"/>
              <a:t>Who is it for? What will motivate them to participate?</a:t>
            </a:r>
          </a:p>
          <a:p>
            <a:r>
              <a:rPr lang="en-GB" sz="1800" kern="0" dirty="0" smtClean="0"/>
              <a:t>Which activities and approaches are best for achieving your outcomes?</a:t>
            </a:r>
          </a:p>
          <a:p>
            <a:r>
              <a:rPr lang="en-GB" sz="1800" kern="0" dirty="0" smtClean="0"/>
              <a:t>What resources will you need?</a:t>
            </a:r>
          </a:p>
          <a:p>
            <a:endParaRPr lang="en-US" sz="1800" kern="0" dirty="0"/>
          </a:p>
        </p:txBody>
      </p:sp>
      <p:sp>
        <p:nvSpPr>
          <p:cNvPr id="8" name="Content Placeholder 5"/>
          <p:cNvSpPr txBox="1">
            <a:spLocks/>
          </p:cNvSpPr>
          <p:nvPr/>
        </p:nvSpPr>
        <p:spPr>
          <a:xfrm>
            <a:off x="4716016" y="1556792"/>
            <a:ext cx="4038600" cy="4752527"/>
          </a:xfrm>
          <a:prstGeom prst="rect">
            <a:avLst/>
          </a:prstGeom>
          <a:solidFill>
            <a:schemeClr val="accent1">
              <a:lumMod val="40000"/>
              <a:lumOff val="60000"/>
            </a:schemeClr>
          </a:solidFill>
        </p:spPr>
        <p:txBody>
          <a:bodyPr/>
          <a:lst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1800">
                <a:solidFill>
                  <a:schemeClr val="tx1"/>
                </a:solidFill>
                <a:latin typeface="+mn-lt"/>
              </a:defRPr>
            </a:lvl4pPr>
            <a:lvl5pPr marL="2057400" indent="-228600" algn="l" rtl="0" eaLnBrk="0" fontAlgn="base" hangingPunct="0">
              <a:spcBef>
                <a:spcPct val="20000"/>
              </a:spcBef>
              <a:spcAft>
                <a:spcPct val="0"/>
              </a:spcAft>
              <a:buChar char="»"/>
              <a:defRPr sz="1800">
                <a:solidFill>
                  <a:schemeClr val="tx1"/>
                </a:solidFill>
                <a:latin typeface="+mn-lt"/>
              </a:defRPr>
            </a:lvl5pPr>
            <a:lvl6pPr marL="2514600" indent="-228600" algn="l" rtl="0" fontAlgn="base">
              <a:spcBef>
                <a:spcPct val="20000"/>
              </a:spcBef>
              <a:spcAft>
                <a:spcPct val="0"/>
              </a:spcAft>
              <a:buChar char="»"/>
              <a:defRPr sz="1800">
                <a:solidFill>
                  <a:schemeClr val="tx1"/>
                </a:solidFill>
                <a:latin typeface="+mn-lt"/>
              </a:defRPr>
            </a:lvl6pPr>
            <a:lvl7pPr marL="2971800" indent="-228600" algn="l" rtl="0" fontAlgn="base">
              <a:spcBef>
                <a:spcPct val="20000"/>
              </a:spcBef>
              <a:spcAft>
                <a:spcPct val="0"/>
              </a:spcAft>
              <a:buChar char="»"/>
              <a:defRPr sz="1800">
                <a:solidFill>
                  <a:schemeClr val="tx1"/>
                </a:solidFill>
                <a:latin typeface="+mn-lt"/>
              </a:defRPr>
            </a:lvl7pPr>
            <a:lvl8pPr marL="3429000" indent="-228600" algn="l" rtl="0" fontAlgn="base">
              <a:spcBef>
                <a:spcPct val="20000"/>
              </a:spcBef>
              <a:spcAft>
                <a:spcPct val="0"/>
              </a:spcAft>
              <a:buChar char="»"/>
              <a:defRPr sz="1800">
                <a:solidFill>
                  <a:schemeClr val="tx1"/>
                </a:solidFill>
                <a:latin typeface="+mn-lt"/>
              </a:defRPr>
            </a:lvl8pPr>
            <a:lvl9pPr marL="3886200" indent="-228600" algn="l" rtl="0" fontAlgn="base">
              <a:spcBef>
                <a:spcPct val="20000"/>
              </a:spcBef>
              <a:spcAft>
                <a:spcPct val="0"/>
              </a:spcAft>
              <a:buChar char="»"/>
              <a:defRPr sz="1800">
                <a:solidFill>
                  <a:schemeClr val="tx1"/>
                </a:solidFill>
                <a:latin typeface="+mn-lt"/>
              </a:defRPr>
            </a:lvl9pPr>
          </a:lstStyle>
          <a:p>
            <a:pPr marL="0" indent="0">
              <a:buFontTx/>
              <a:buNone/>
            </a:pPr>
            <a:r>
              <a:rPr lang="id-ID" sz="1800" kern="0" dirty="0" smtClean="0"/>
              <a:t>Dengan menanyakan beberapa pertanyaan sederhana dan belajar dari tujuan aktivitas anda, anda dapat mendesain program yang memiliki dampak nyata:</a:t>
            </a:r>
          </a:p>
          <a:p>
            <a:pPr marL="0" indent="0">
              <a:buFontTx/>
              <a:buNone/>
            </a:pPr>
            <a:r>
              <a:rPr lang="id-ID" sz="1800" kern="0" dirty="0" smtClean="0"/>
              <a:t>-Apa tujuan keseluruhan program anda?</a:t>
            </a:r>
          </a:p>
          <a:p>
            <a:pPr marL="0" indent="0">
              <a:buFontTx/>
              <a:buNone/>
            </a:pPr>
            <a:r>
              <a:rPr lang="id-ID" sz="1800" kern="0" dirty="0" smtClean="0"/>
              <a:t>-Apa hasil yang ingin anda capai?</a:t>
            </a:r>
          </a:p>
          <a:p>
            <a:pPr marL="0" indent="0">
              <a:buFontTx/>
              <a:buNone/>
            </a:pPr>
            <a:r>
              <a:rPr lang="id-ID" sz="1800" kern="0" dirty="0" smtClean="0"/>
              <a:t>-Untuk siapakah program tersebut? Apa yang memotivasi mereka untuk ikut?</a:t>
            </a:r>
          </a:p>
          <a:p>
            <a:pPr marL="0" indent="0">
              <a:buFontTx/>
              <a:buNone/>
            </a:pPr>
            <a:r>
              <a:rPr lang="id-ID" sz="1800" kern="0" dirty="0" smtClean="0"/>
              <a:t>-Aktivitas dan pendekatan yang seperti apa untuk meraih hasil akhir anda?</a:t>
            </a:r>
          </a:p>
          <a:p>
            <a:pPr marL="0" indent="0">
              <a:buFontTx/>
              <a:buNone/>
            </a:pPr>
            <a:r>
              <a:rPr lang="id-ID" sz="1800" kern="0" dirty="0" smtClean="0"/>
              <a:t>-Peralatan apa yang anda akan butuhkan?</a:t>
            </a:r>
            <a:endParaRPr lang="en-GB" sz="1800" kern="0" dirty="0" smtClean="0"/>
          </a:p>
          <a:p>
            <a:endParaRPr lang="en-US" sz="1800" kern="0" dirty="0"/>
          </a:p>
        </p:txBody>
      </p:sp>
      <p:sp>
        <p:nvSpPr>
          <p:cNvPr id="6" name="Title 1"/>
          <p:cNvSpPr txBox="1">
            <a:spLocks/>
          </p:cNvSpPr>
          <p:nvPr/>
        </p:nvSpPr>
        <p:spPr>
          <a:xfrm>
            <a:off x="251520" y="116632"/>
            <a:ext cx="7056784" cy="648072"/>
          </a:xfrm>
          <a:prstGeom prst="rect">
            <a:avLst/>
          </a:prstGeom>
        </p:spPr>
        <p:txBody>
          <a:bodyPr/>
          <a:lstStyle>
            <a:lvl1pPr algn="l" rtl="0" eaLnBrk="0" fontAlgn="base" hangingPunct="0">
              <a:spcBef>
                <a:spcPct val="0"/>
              </a:spcBef>
              <a:spcAft>
                <a:spcPct val="0"/>
              </a:spcAft>
              <a:defRPr sz="4000" b="1">
                <a:solidFill>
                  <a:srgbClr val="00704A"/>
                </a:solidFill>
                <a:latin typeface="+mj-lt"/>
                <a:ea typeface="+mj-ea"/>
                <a:cs typeface="+mj-cs"/>
              </a:defRPr>
            </a:lvl1pPr>
            <a:lvl2pPr algn="l" rtl="0" eaLnBrk="0" fontAlgn="base" hangingPunct="0">
              <a:spcBef>
                <a:spcPct val="0"/>
              </a:spcBef>
              <a:spcAft>
                <a:spcPct val="0"/>
              </a:spcAft>
              <a:defRPr sz="4000" b="1">
                <a:solidFill>
                  <a:srgbClr val="00704A"/>
                </a:solidFill>
                <a:latin typeface="Chester Zoo" pitchFamily="66" charset="0"/>
              </a:defRPr>
            </a:lvl2pPr>
            <a:lvl3pPr algn="l" rtl="0" eaLnBrk="0" fontAlgn="base" hangingPunct="0">
              <a:spcBef>
                <a:spcPct val="0"/>
              </a:spcBef>
              <a:spcAft>
                <a:spcPct val="0"/>
              </a:spcAft>
              <a:defRPr sz="4000" b="1">
                <a:solidFill>
                  <a:srgbClr val="00704A"/>
                </a:solidFill>
                <a:latin typeface="Chester Zoo" pitchFamily="66" charset="0"/>
              </a:defRPr>
            </a:lvl3pPr>
            <a:lvl4pPr algn="l" rtl="0" eaLnBrk="0" fontAlgn="base" hangingPunct="0">
              <a:spcBef>
                <a:spcPct val="0"/>
              </a:spcBef>
              <a:spcAft>
                <a:spcPct val="0"/>
              </a:spcAft>
              <a:defRPr sz="4000" b="1">
                <a:solidFill>
                  <a:srgbClr val="00704A"/>
                </a:solidFill>
                <a:latin typeface="Chester Zoo" pitchFamily="66" charset="0"/>
              </a:defRPr>
            </a:lvl4pPr>
            <a:lvl5pPr algn="l" rtl="0" eaLnBrk="0" fontAlgn="base" hangingPunct="0">
              <a:spcBef>
                <a:spcPct val="0"/>
              </a:spcBef>
              <a:spcAft>
                <a:spcPct val="0"/>
              </a:spcAft>
              <a:defRPr sz="4000" b="1">
                <a:solidFill>
                  <a:srgbClr val="00704A"/>
                </a:solidFill>
                <a:latin typeface="Chester Zoo" pitchFamily="66" charset="0"/>
              </a:defRPr>
            </a:lvl5pPr>
            <a:lvl6pPr marL="457200" algn="l" rtl="0" fontAlgn="base">
              <a:spcBef>
                <a:spcPct val="0"/>
              </a:spcBef>
              <a:spcAft>
                <a:spcPct val="0"/>
              </a:spcAft>
              <a:defRPr sz="4000" b="1">
                <a:solidFill>
                  <a:srgbClr val="00704A"/>
                </a:solidFill>
                <a:latin typeface="Chester Zoo" pitchFamily="66" charset="0"/>
              </a:defRPr>
            </a:lvl6pPr>
            <a:lvl7pPr marL="914400" algn="l" rtl="0" fontAlgn="base">
              <a:spcBef>
                <a:spcPct val="0"/>
              </a:spcBef>
              <a:spcAft>
                <a:spcPct val="0"/>
              </a:spcAft>
              <a:defRPr sz="4000" b="1">
                <a:solidFill>
                  <a:srgbClr val="00704A"/>
                </a:solidFill>
                <a:latin typeface="Chester Zoo" pitchFamily="66" charset="0"/>
              </a:defRPr>
            </a:lvl7pPr>
            <a:lvl8pPr marL="1371600" algn="l" rtl="0" fontAlgn="base">
              <a:spcBef>
                <a:spcPct val="0"/>
              </a:spcBef>
              <a:spcAft>
                <a:spcPct val="0"/>
              </a:spcAft>
              <a:defRPr sz="4000" b="1">
                <a:solidFill>
                  <a:srgbClr val="00704A"/>
                </a:solidFill>
                <a:latin typeface="Chester Zoo" pitchFamily="66" charset="0"/>
              </a:defRPr>
            </a:lvl8pPr>
            <a:lvl9pPr marL="1828800" algn="l" rtl="0" fontAlgn="base">
              <a:spcBef>
                <a:spcPct val="0"/>
              </a:spcBef>
              <a:spcAft>
                <a:spcPct val="0"/>
              </a:spcAft>
              <a:defRPr sz="4000" b="1">
                <a:solidFill>
                  <a:srgbClr val="00704A"/>
                </a:solidFill>
                <a:latin typeface="Chester Zoo" pitchFamily="66" charset="0"/>
              </a:defRPr>
            </a:lvl9pPr>
          </a:lstStyle>
          <a:p>
            <a:r>
              <a:rPr lang="en-GB" sz="3600" kern="0" dirty="0" smtClean="0">
                <a:solidFill>
                  <a:schemeClr val="bg1"/>
                </a:solidFill>
              </a:rPr>
              <a:t>Education programme design</a:t>
            </a:r>
            <a:r>
              <a:rPr lang="en-GB" sz="3600" kern="0" dirty="0" smtClean="0"/>
              <a:t/>
            </a:r>
            <a:br>
              <a:rPr lang="en-GB" sz="3600" kern="0" dirty="0" smtClean="0"/>
            </a:br>
            <a:r>
              <a:rPr lang="id-ID" sz="3200" kern="0" dirty="0" smtClean="0">
                <a:solidFill>
                  <a:schemeClr val="tx1"/>
                </a:solidFill>
              </a:rPr>
              <a:t>Desain </a:t>
            </a:r>
            <a:r>
              <a:rPr lang="en-US" sz="3200" kern="0" dirty="0" smtClean="0">
                <a:solidFill>
                  <a:schemeClr val="tx1"/>
                </a:solidFill>
              </a:rPr>
              <a:t>P</a:t>
            </a:r>
            <a:r>
              <a:rPr lang="id-ID" sz="3200" kern="0" dirty="0" smtClean="0">
                <a:solidFill>
                  <a:schemeClr val="tx1"/>
                </a:solidFill>
              </a:rPr>
              <a:t>rogram </a:t>
            </a:r>
            <a:r>
              <a:rPr lang="en-US" sz="3200" kern="0" dirty="0" smtClean="0">
                <a:solidFill>
                  <a:schemeClr val="tx1"/>
                </a:solidFill>
              </a:rPr>
              <a:t>P</a:t>
            </a:r>
            <a:r>
              <a:rPr lang="id-ID" sz="3200" kern="0" dirty="0" smtClean="0">
                <a:solidFill>
                  <a:schemeClr val="tx1"/>
                </a:solidFill>
              </a:rPr>
              <a:t>endidikan</a:t>
            </a:r>
            <a:endParaRPr lang="en-GB" sz="3600" kern="0" dirty="0">
              <a:solidFill>
                <a:schemeClr val="tx1"/>
              </a:solidFill>
            </a:endParaRPr>
          </a:p>
        </p:txBody>
      </p:sp>
    </p:spTree>
    <p:extLst>
      <p:ext uri="{BB962C8B-B14F-4D97-AF65-F5344CB8AC3E}">
        <p14:creationId xmlns:p14="http://schemas.microsoft.com/office/powerpoint/2010/main" val="3338153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7848872" cy="648072"/>
          </a:xfrm>
        </p:spPr>
        <p:txBody>
          <a:bodyPr/>
          <a:lstStyle/>
          <a:p>
            <a:r>
              <a:rPr lang="en-GB" sz="2600" dirty="0" smtClean="0"/>
              <a:t>Definition of learning</a:t>
            </a:r>
            <a:r>
              <a:rPr lang="id-ID" sz="2600" dirty="0" smtClean="0"/>
              <a:t> </a:t>
            </a:r>
            <a:r>
              <a:rPr lang="en-GB" sz="2600" dirty="0" smtClean="0"/>
              <a:t>- </a:t>
            </a:r>
            <a:r>
              <a:rPr lang="id-ID" sz="2600" dirty="0" smtClean="0"/>
              <a:t>definisi pembelajaran</a:t>
            </a:r>
            <a:endParaRPr lang="en-GB" sz="2600" dirty="0">
              <a:solidFill>
                <a:schemeClr val="tx1"/>
              </a:solidFill>
            </a:endParaRPr>
          </a:p>
        </p:txBody>
      </p:sp>
      <p:sp>
        <p:nvSpPr>
          <p:cNvPr id="3" name="Content Placeholder 2"/>
          <p:cNvSpPr>
            <a:spLocks noGrp="1"/>
          </p:cNvSpPr>
          <p:nvPr>
            <p:ph idx="1"/>
          </p:nvPr>
        </p:nvSpPr>
        <p:spPr/>
        <p:txBody>
          <a:bodyPr/>
          <a:lstStyle/>
          <a:p>
            <a:pPr marL="0" indent="0">
              <a:buNone/>
            </a:pPr>
            <a:endParaRPr lang="id-ID" sz="2000" dirty="0" smtClean="0"/>
          </a:p>
          <a:p>
            <a:pPr marL="0" indent="0">
              <a:buNone/>
            </a:pPr>
            <a:endParaRPr lang="en-GB" sz="2000" dirty="0"/>
          </a:p>
        </p:txBody>
      </p:sp>
      <p:sp>
        <p:nvSpPr>
          <p:cNvPr id="4" name="Content Placeholder 4"/>
          <p:cNvSpPr txBox="1">
            <a:spLocks/>
          </p:cNvSpPr>
          <p:nvPr/>
        </p:nvSpPr>
        <p:spPr>
          <a:xfrm>
            <a:off x="457200" y="1124744"/>
            <a:ext cx="4038600" cy="5001419"/>
          </a:xfrm>
          <a:prstGeom prst="rect">
            <a:avLst/>
          </a:prstGeom>
        </p:spPr>
        <p:txBody>
          <a:bodyPr/>
          <a:lstStyle>
            <a:lvl1pPr marL="342900" indent="-342900" algn="l" rtl="0" eaLnBrk="0" fontAlgn="base" hangingPunct="0">
              <a:spcBef>
                <a:spcPct val="20000"/>
              </a:spcBef>
              <a:spcAft>
                <a:spcPct val="0"/>
              </a:spcAft>
              <a:buClr>
                <a:srgbClr val="7D5179"/>
              </a:buClr>
              <a:buFont typeface="Arial" pitchFamily="34" charset="0"/>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7D5179"/>
              </a:buClr>
              <a:buChar char="–"/>
              <a:defRPr sz="2400">
                <a:solidFill>
                  <a:schemeClr val="tx1"/>
                </a:solidFill>
                <a:latin typeface="+mn-lt"/>
              </a:defRPr>
            </a:lvl2pPr>
            <a:lvl3pPr marL="1143000" indent="-228600" algn="l" rtl="0" eaLnBrk="0" fontAlgn="base" hangingPunct="0">
              <a:spcBef>
                <a:spcPct val="20000"/>
              </a:spcBef>
              <a:spcAft>
                <a:spcPct val="0"/>
              </a:spcAft>
              <a:buClr>
                <a:srgbClr val="7D5179"/>
              </a:buClr>
              <a:buChar char="•"/>
              <a:defRPr sz="2400">
                <a:solidFill>
                  <a:schemeClr val="tx1"/>
                </a:solidFill>
                <a:latin typeface="+mn-lt"/>
              </a:defRPr>
            </a:lvl3pPr>
            <a:lvl4pPr marL="1600200" indent="-228600" algn="l" rtl="0" eaLnBrk="0" fontAlgn="base" hangingPunct="0">
              <a:spcBef>
                <a:spcPct val="20000"/>
              </a:spcBef>
              <a:spcAft>
                <a:spcPct val="0"/>
              </a:spcAft>
              <a:buClr>
                <a:srgbClr val="7D5179"/>
              </a:buClr>
              <a:buChar char="–"/>
              <a:defRPr sz="2400">
                <a:solidFill>
                  <a:schemeClr val="tx1"/>
                </a:solidFill>
                <a:latin typeface="+mn-lt"/>
              </a:defRPr>
            </a:lvl4pPr>
            <a:lvl5pPr marL="2057400" indent="-228600" algn="l" rtl="0" eaLnBrk="0" fontAlgn="base" hangingPunct="0">
              <a:spcBef>
                <a:spcPct val="20000"/>
              </a:spcBef>
              <a:spcAft>
                <a:spcPct val="0"/>
              </a:spcAft>
              <a:buClr>
                <a:srgbClr val="7D5179"/>
              </a:buClr>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 typeface="Arial" pitchFamily="34" charset="0"/>
              <a:buNone/>
            </a:pPr>
            <a:r>
              <a:rPr lang="en-GB" sz="2200" i="1" kern="0" dirty="0" smtClean="0"/>
              <a:t>“a process of active engagement with experience. It is what people do when they want to make sense of the world. It may involve the development or deepening of skills, knowledge, understanding, values, ideas and feelings. Effective learning leads to change, development and the desire to learn more”</a:t>
            </a:r>
            <a:endParaRPr lang="en-GB" sz="2200" kern="0" dirty="0" smtClean="0"/>
          </a:p>
          <a:p>
            <a:pPr marL="0" indent="0">
              <a:buFont typeface="Arial" pitchFamily="34" charset="0"/>
              <a:buNone/>
            </a:pPr>
            <a:r>
              <a:rPr lang="en-GB" sz="2200" kern="0" dirty="0" smtClean="0"/>
              <a:t>Campaign for Learning, UK</a:t>
            </a:r>
          </a:p>
          <a:p>
            <a:pPr marL="0" indent="0">
              <a:buFont typeface="Arial" pitchFamily="34" charset="0"/>
              <a:buNone/>
            </a:pPr>
            <a:endParaRPr lang="en-US" sz="2200" kern="0" dirty="0"/>
          </a:p>
        </p:txBody>
      </p:sp>
      <p:sp>
        <p:nvSpPr>
          <p:cNvPr id="5" name="Content Placeholder 5"/>
          <p:cNvSpPr txBox="1">
            <a:spLocks/>
          </p:cNvSpPr>
          <p:nvPr/>
        </p:nvSpPr>
        <p:spPr>
          <a:xfrm>
            <a:off x="4648200" y="1124744"/>
            <a:ext cx="4038600" cy="5328592"/>
          </a:xfrm>
          <a:prstGeom prst="rect">
            <a:avLst/>
          </a:prstGeom>
          <a:solidFill>
            <a:schemeClr val="accent1">
              <a:lumMod val="40000"/>
              <a:lumOff val="60000"/>
            </a:schemeClr>
          </a:solidFill>
        </p:spPr>
        <p:txBody>
          <a:bodyPr/>
          <a:lst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id-ID" sz="2200" kern="0" dirty="0" smtClean="0"/>
              <a:t>Proses </a:t>
            </a:r>
            <a:r>
              <a:rPr lang="en-US" sz="2200" kern="0" dirty="0" err="1" smtClean="0"/>
              <a:t>interaksi</a:t>
            </a:r>
            <a:r>
              <a:rPr lang="en-US" sz="2200" kern="0" dirty="0" smtClean="0"/>
              <a:t> </a:t>
            </a:r>
            <a:r>
              <a:rPr lang="en-US" sz="2200" kern="0" dirty="0" err="1" smtClean="0"/>
              <a:t>dari</a:t>
            </a:r>
            <a:r>
              <a:rPr lang="id-ID" sz="2200" kern="0" dirty="0" smtClean="0"/>
              <a:t> pengalaman merupakan</a:t>
            </a:r>
            <a:r>
              <a:rPr lang="en-US" sz="2200" kern="0" dirty="0" smtClean="0"/>
              <a:t> </a:t>
            </a:r>
            <a:r>
              <a:rPr lang="en-US" sz="2200" kern="0" dirty="0" err="1" smtClean="0"/>
              <a:t>hal</a:t>
            </a:r>
            <a:r>
              <a:rPr lang="en-US" sz="2200" kern="0" dirty="0" smtClean="0"/>
              <a:t> </a:t>
            </a:r>
            <a:r>
              <a:rPr lang="id-ID" sz="2200" kern="0" dirty="0" smtClean="0"/>
              <a:t> </a:t>
            </a:r>
            <a:r>
              <a:rPr lang="en-US" sz="2200" kern="0" dirty="0" smtClean="0"/>
              <a:t>yang </a:t>
            </a:r>
            <a:r>
              <a:rPr lang="en-US" sz="2200" kern="0" dirty="0" err="1" smtClean="0"/>
              <a:t>dilakukan</a:t>
            </a:r>
            <a:r>
              <a:rPr lang="en-US" sz="2200" kern="0" dirty="0" smtClean="0"/>
              <a:t> </a:t>
            </a:r>
            <a:r>
              <a:rPr lang="en-US" sz="2200" kern="0" dirty="0" err="1" smtClean="0"/>
              <a:t>oleh</a:t>
            </a:r>
            <a:r>
              <a:rPr lang="en-US" sz="2200" kern="0" dirty="0" smtClean="0"/>
              <a:t> </a:t>
            </a:r>
            <a:r>
              <a:rPr lang="id-ID" sz="2200" kern="0" dirty="0" smtClean="0"/>
              <a:t>masyarakat ketika mereka ingin memahami </a:t>
            </a:r>
            <a:r>
              <a:rPr lang="en-US" sz="2200" kern="0" dirty="0" err="1" smtClean="0"/>
              <a:t>dunia</a:t>
            </a:r>
            <a:r>
              <a:rPr lang="id-ID" sz="2200" kern="0" dirty="0" smtClean="0"/>
              <a:t>. Hal </a:t>
            </a:r>
            <a:r>
              <a:rPr lang="en-US" sz="2200" kern="0" dirty="0" err="1" smtClean="0"/>
              <a:t>ini</a:t>
            </a:r>
            <a:r>
              <a:rPr lang="en-US" sz="2200" kern="0" dirty="0" smtClean="0"/>
              <a:t> </a:t>
            </a:r>
            <a:r>
              <a:rPr lang="id-ID" sz="2200" kern="0" dirty="0" smtClean="0"/>
              <a:t>mungkin melibatkan pengembangan dan pendalaman keterampilan, pengetahuan, pemahaman, nilai, gagasan, dan perasaan. Pembelajaran yang efektif menghasilkan perubahan, perkembangan, dan keinginan untuk belajar lebih lanjut”</a:t>
            </a:r>
            <a:endParaRPr lang="en-GB" sz="2200" kern="0" dirty="0" smtClean="0"/>
          </a:p>
          <a:p>
            <a:pPr marL="0" indent="0">
              <a:buNone/>
            </a:pPr>
            <a:r>
              <a:rPr lang="en-GB" sz="2200" i="1" kern="0" dirty="0" err="1" smtClean="0"/>
              <a:t>Kampanye</a:t>
            </a:r>
            <a:r>
              <a:rPr lang="en-GB" sz="2200" i="1" kern="0" dirty="0" smtClean="0"/>
              <a:t> </a:t>
            </a:r>
            <a:r>
              <a:rPr lang="en-GB" sz="2200" i="1" kern="0" dirty="0" err="1" smtClean="0"/>
              <a:t>pembelajaran</a:t>
            </a:r>
            <a:r>
              <a:rPr lang="en-GB" sz="2200" i="1" kern="0" dirty="0" smtClean="0"/>
              <a:t> , </a:t>
            </a:r>
            <a:r>
              <a:rPr lang="en-GB" sz="2200" i="1" kern="0" dirty="0"/>
              <a:t>UK</a:t>
            </a:r>
          </a:p>
          <a:p>
            <a:pPr marL="0" indent="0">
              <a:buFontTx/>
              <a:buNone/>
            </a:pPr>
            <a:endParaRPr lang="en-US" sz="2200" kern="0" dirty="0"/>
          </a:p>
        </p:txBody>
      </p:sp>
    </p:spTree>
    <p:extLst>
      <p:ext uri="{BB962C8B-B14F-4D97-AF65-F5344CB8AC3E}">
        <p14:creationId xmlns:p14="http://schemas.microsoft.com/office/powerpoint/2010/main" val="1485814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88640"/>
            <a:ext cx="8100392" cy="648072"/>
          </a:xfrm>
        </p:spPr>
        <p:txBody>
          <a:bodyPr/>
          <a:lstStyle/>
          <a:p>
            <a:r>
              <a:rPr lang="en-GB" sz="3200" dirty="0" smtClean="0"/>
              <a:t>What do we mean by zoo education?</a:t>
            </a:r>
            <a:r>
              <a:rPr lang="id-ID" sz="3200" dirty="0" smtClean="0"/>
              <a:t/>
            </a:r>
            <a:br>
              <a:rPr lang="id-ID" sz="3200" dirty="0" smtClean="0"/>
            </a:br>
            <a:r>
              <a:rPr lang="id-ID" sz="2000" dirty="0" smtClean="0">
                <a:solidFill>
                  <a:schemeClr val="tx1"/>
                </a:solidFill>
              </a:rPr>
              <a:t>Apa </a:t>
            </a:r>
            <a:r>
              <a:rPr lang="id-ID" sz="2000" dirty="0" smtClean="0">
                <a:solidFill>
                  <a:schemeClr val="tx1"/>
                </a:solidFill>
              </a:rPr>
              <a:t>yang dimaksud dengan pendidikan di lembaga konservasi</a:t>
            </a:r>
            <a:r>
              <a:rPr lang="id-ID" sz="2000" dirty="0" smtClean="0">
                <a:solidFill>
                  <a:schemeClr val="tx1"/>
                </a:solidFill>
              </a:rPr>
              <a:t>?</a:t>
            </a:r>
            <a:endParaRPr lang="en-GB" sz="3200" dirty="0">
              <a:solidFill>
                <a:schemeClr val="tx1"/>
              </a:solidFill>
            </a:endParaRPr>
          </a:p>
        </p:txBody>
      </p:sp>
      <p:sp>
        <p:nvSpPr>
          <p:cNvPr id="5" name="Content Placeholder 4"/>
          <p:cNvSpPr>
            <a:spLocks noGrp="1"/>
          </p:cNvSpPr>
          <p:nvPr>
            <p:ph idx="1"/>
          </p:nvPr>
        </p:nvSpPr>
        <p:spPr>
          <a:xfrm>
            <a:off x="179512" y="1196752"/>
            <a:ext cx="3754760" cy="5184576"/>
          </a:xfrm>
        </p:spPr>
        <p:txBody>
          <a:bodyPr/>
          <a:lstStyle/>
          <a:p>
            <a:pPr marL="0" indent="0">
              <a:buNone/>
            </a:pPr>
            <a:r>
              <a:rPr lang="en-GB" sz="2000" dirty="0" smtClean="0"/>
              <a:t>Zoo education can include many different activities:</a:t>
            </a:r>
          </a:p>
          <a:p>
            <a:r>
              <a:rPr lang="en-GB" sz="2000" dirty="0" smtClean="0"/>
              <a:t>Signage</a:t>
            </a:r>
          </a:p>
          <a:p>
            <a:r>
              <a:rPr lang="en-GB" sz="2000" dirty="0" smtClean="0"/>
              <a:t>Public talks</a:t>
            </a:r>
          </a:p>
          <a:p>
            <a:r>
              <a:rPr lang="en-GB" sz="2000" dirty="0" smtClean="0"/>
              <a:t>Touch tables</a:t>
            </a:r>
          </a:p>
          <a:p>
            <a:r>
              <a:rPr lang="en-GB" sz="2000" dirty="0" smtClean="0"/>
              <a:t>Outreach</a:t>
            </a:r>
          </a:p>
          <a:p>
            <a:r>
              <a:rPr lang="en-GB" sz="2000" dirty="0" smtClean="0"/>
              <a:t>Workshops for school, college and university groups</a:t>
            </a:r>
          </a:p>
          <a:p>
            <a:r>
              <a:rPr lang="en-GB" sz="2000" dirty="0" smtClean="0"/>
              <a:t>Trails</a:t>
            </a:r>
          </a:p>
          <a:p>
            <a:r>
              <a:rPr lang="en-GB" sz="2000" dirty="0" smtClean="0"/>
              <a:t>Family activities</a:t>
            </a:r>
          </a:p>
          <a:p>
            <a:r>
              <a:rPr lang="en-GB" sz="2000" dirty="0" smtClean="0"/>
              <a:t>Storytelling</a:t>
            </a:r>
          </a:p>
          <a:p>
            <a:r>
              <a:rPr lang="en-GB" sz="2000" dirty="0" smtClean="0"/>
              <a:t>Debates</a:t>
            </a:r>
          </a:p>
          <a:p>
            <a:r>
              <a:rPr lang="en-GB" sz="2000" dirty="0" smtClean="0"/>
              <a:t>Drama</a:t>
            </a:r>
          </a:p>
          <a:p>
            <a:r>
              <a:rPr lang="en-GB" sz="2000" dirty="0" smtClean="0"/>
              <a:t>Games                                               …   and much more!</a:t>
            </a:r>
          </a:p>
          <a:p>
            <a:endParaRPr lang="en-GB" sz="2000" dirty="0" smtClean="0"/>
          </a:p>
          <a:p>
            <a:endParaRPr lang="en-GB" sz="2000" dirty="0" smtClean="0"/>
          </a:p>
        </p:txBody>
      </p:sp>
      <p:sp>
        <p:nvSpPr>
          <p:cNvPr id="6" name="Content Placeholder 4"/>
          <p:cNvSpPr txBox="1">
            <a:spLocks/>
          </p:cNvSpPr>
          <p:nvPr/>
        </p:nvSpPr>
        <p:spPr>
          <a:xfrm>
            <a:off x="4860032" y="1038280"/>
            <a:ext cx="3754760" cy="5703088"/>
          </a:xfrm>
          <a:prstGeom prst="rect">
            <a:avLst/>
          </a:prstGeom>
          <a:solidFill>
            <a:schemeClr val="accent1">
              <a:lumMod val="40000"/>
              <a:lumOff val="60000"/>
            </a:schemeClr>
          </a:solidFill>
        </p:spPr>
        <p:txBody>
          <a:bodyPr/>
          <a:lstStyle>
            <a:lvl1pPr marL="342900" indent="-342900" algn="l" rtl="0" eaLnBrk="0" fontAlgn="base" hangingPunct="0">
              <a:spcBef>
                <a:spcPct val="20000"/>
              </a:spcBef>
              <a:spcAft>
                <a:spcPct val="0"/>
              </a:spcAft>
              <a:buClr>
                <a:srgbClr val="7D5179"/>
              </a:buClr>
              <a:buFont typeface="Arial" pitchFamily="34" charset="0"/>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7D5179"/>
              </a:buClr>
              <a:buChar char="–"/>
              <a:defRPr sz="2400">
                <a:solidFill>
                  <a:schemeClr val="tx1"/>
                </a:solidFill>
                <a:latin typeface="+mn-lt"/>
              </a:defRPr>
            </a:lvl2pPr>
            <a:lvl3pPr marL="1143000" indent="-228600" algn="l" rtl="0" eaLnBrk="0" fontAlgn="base" hangingPunct="0">
              <a:spcBef>
                <a:spcPct val="20000"/>
              </a:spcBef>
              <a:spcAft>
                <a:spcPct val="0"/>
              </a:spcAft>
              <a:buClr>
                <a:srgbClr val="7D5179"/>
              </a:buClr>
              <a:buChar char="•"/>
              <a:defRPr sz="2400">
                <a:solidFill>
                  <a:schemeClr val="tx1"/>
                </a:solidFill>
                <a:latin typeface="+mn-lt"/>
              </a:defRPr>
            </a:lvl3pPr>
            <a:lvl4pPr marL="1600200" indent="-228600" algn="l" rtl="0" eaLnBrk="0" fontAlgn="base" hangingPunct="0">
              <a:spcBef>
                <a:spcPct val="20000"/>
              </a:spcBef>
              <a:spcAft>
                <a:spcPct val="0"/>
              </a:spcAft>
              <a:buClr>
                <a:srgbClr val="7D5179"/>
              </a:buClr>
              <a:buChar char="–"/>
              <a:defRPr sz="2400">
                <a:solidFill>
                  <a:schemeClr val="tx1"/>
                </a:solidFill>
                <a:latin typeface="+mn-lt"/>
              </a:defRPr>
            </a:lvl4pPr>
            <a:lvl5pPr marL="2057400" indent="-228600" algn="l" rtl="0" eaLnBrk="0" fontAlgn="base" hangingPunct="0">
              <a:spcBef>
                <a:spcPct val="20000"/>
              </a:spcBef>
              <a:spcAft>
                <a:spcPct val="0"/>
              </a:spcAft>
              <a:buClr>
                <a:srgbClr val="7D5179"/>
              </a:buClr>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None/>
            </a:pPr>
            <a:r>
              <a:rPr lang="id-ID" sz="2000" kern="0" dirty="0" smtClean="0"/>
              <a:t>Pendidikan di lembaga konservasi meliputi berbagai aktivitas:</a:t>
            </a:r>
          </a:p>
          <a:p>
            <a:pPr marL="0" indent="0">
              <a:buNone/>
            </a:pPr>
            <a:r>
              <a:rPr lang="id-ID" sz="2000" kern="0" dirty="0" smtClean="0"/>
              <a:t>-Papan informasi</a:t>
            </a:r>
          </a:p>
          <a:p>
            <a:pPr marL="0" indent="0">
              <a:buNone/>
            </a:pPr>
            <a:r>
              <a:rPr lang="id-ID" sz="2000" kern="0" dirty="0" smtClean="0"/>
              <a:t>-Penyampaian materi ke publik</a:t>
            </a:r>
          </a:p>
          <a:p>
            <a:pPr marL="0" indent="0">
              <a:buNone/>
            </a:pPr>
            <a:r>
              <a:rPr lang="id-ID" sz="2000" kern="0" dirty="0" smtClean="0"/>
              <a:t>-Alat peraga sentuh</a:t>
            </a:r>
          </a:p>
          <a:p>
            <a:pPr marL="0" indent="0">
              <a:buNone/>
            </a:pPr>
            <a:r>
              <a:rPr lang="id-ID" sz="2000" kern="0" dirty="0" smtClean="0"/>
              <a:t>-Kunjungan ke luar</a:t>
            </a:r>
          </a:p>
          <a:p>
            <a:pPr marL="0" indent="0">
              <a:buNone/>
            </a:pPr>
            <a:r>
              <a:rPr lang="id-ID" sz="2000" kern="0" dirty="0" smtClean="0"/>
              <a:t>-Lokakarya untuk sekolah dan perguruan tinggi</a:t>
            </a:r>
          </a:p>
          <a:p>
            <a:pPr marL="0" indent="0">
              <a:buNone/>
            </a:pPr>
            <a:r>
              <a:rPr lang="id-ID" sz="2000" kern="0" dirty="0" smtClean="0"/>
              <a:t>-</a:t>
            </a:r>
            <a:r>
              <a:rPr lang="en-US" sz="2000" kern="0" dirty="0" err="1" smtClean="0"/>
              <a:t>Jalan</a:t>
            </a:r>
            <a:r>
              <a:rPr lang="en-US" sz="2000" kern="0" dirty="0" smtClean="0"/>
              <a:t> </a:t>
            </a:r>
            <a:r>
              <a:rPr lang="en-US" sz="2000" kern="0" dirty="0" err="1" smtClean="0"/>
              <a:t>tapak</a:t>
            </a:r>
            <a:endParaRPr lang="id-ID" sz="2000" kern="0" dirty="0" smtClean="0"/>
          </a:p>
          <a:p>
            <a:pPr marL="0" indent="0">
              <a:buNone/>
            </a:pPr>
            <a:r>
              <a:rPr lang="id-ID" sz="2000" kern="0" dirty="0" smtClean="0"/>
              <a:t>-Kunjungan keluarga</a:t>
            </a:r>
          </a:p>
          <a:p>
            <a:pPr marL="0" indent="0">
              <a:buNone/>
            </a:pPr>
            <a:r>
              <a:rPr lang="id-ID" sz="2000" kern="0" dirty="0" smtClean="0"/>
              <a:t>-Mendongeng</a:t>
            </a:r>
          </a:p>
          <a:p>
            <a:pPr marL="0" indent="0">
              <a:buNone/>
            </a:pPr>
            <a:r>
              <a:rPr lang="id-ID" sz="2000" kern="0" dirty="0" smtClean="0"/>
              <a:t>-</a:t>
            </a:r>
            <a:r>
              <a:rPr lang="en-US" sz="2000" kern="0" dirty="0" err="1" smtClean="0"/>
              <a:t>Debat</a:t>
            </a:r>
            <a:endParaRPr lang="id-ID" sz="2000" kern="0" dirty="0" smtClean="0"/>
          </a:p>
          <a:p>
            <a:pPr marL="0" indent="0">
              <a:buNone/>
            </a:pPr>
            <a:r>
              <a:rPr lang="id-ID" sz="2000" kern="0" dirty="0" smtClean="0"/>
              <a:t>-Drama</a:t>
            </a:r>
          </a:p>
          <a:p>
            <a:pPr marL="0" indent="0">
              <a:buNone/>
            </a:pPr>
            <a:r>
              <a:rPr lang="id-ID" sz="2000" kern="0" dirty="0" smtClean="0"/>
              <a:t>-Permainan</a:t>
            </a:r>
          </a:p>
          <a:p>
            <a:pPr marL="0" indent="0">
              <a:buNone/>
            </a:pPr>
            <a:r>
              <a:rPr lang="id-ID" sz="2000" kern="0" dirty="0" smtClean="0"/>
              <a:t>dan banyak hal lainnya!</a:t>
            </a:r>
            <a:endParaRPr lang="en-GB" sz="2000" kern="0" dirty="0" smtClean="0"/>
          </a:p>
        </p:txBody>
      </p:sp>
    </p:spTree>
    <p:extLst>
      <p:ext uri="{BB962C8B-B14F-4D97-AF65-F5344CB8AC3E}">
        <p14:creationId xmlns:p14="http://schemas.microsoft.com/office/powerpoint/2010/main" val="110718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Why do we have volunteer programmes?"/>
          <p:cNvSpPr txBox="1">
            <a:spLocks noGrp="1"/>
          </p:cNvSpPr>
          <p:nvPr>
            <p:ph type="title" idx="4294967295"/>
          </p:nvPr>
        </p:nvSpPr>
        <p:spPr>
          <a:xfrm>
            <a:off x="539552" y="1340768"/>
            <a:ext cx="7848872" cy="2015480"/>
          </a:xfrm>
          <a:prstGeom prst="rect">
            <a:avLst/>
          </a:prstGeom>
        </p:spPr>
        <p:txBody>
          <a:bodyPr/>
          <a:lstStyle>
            <a:lvl1pPr defTabSz="537463">
              <a:defRPr sz="7360"/>
            </a:lvl1pPr>
          </a:lstStyle>
          <a:p>
            <a:pPr algn="ctr"/>
            <a:r>
              <a:rPr sz="4800" dirty="0">
                <a:solidFill>
                  <a:schemeClr val="accent4">
                    <a:lumMod val="75000"/>
                  </a:schemeClr>
                </a:solidFill>
              </a:rPr>
              <a:t>Why do we have </a:t>
            </a:r>
            <a:r>
              <a:rPr lang="en-GB" sz="4800" dirty="0" smtClean="0">
                <a:solidFill>
                  <a:schemeClr val="accent4">
                    <a:lumMod val="75000"/>
                  </a:schemeClr>
                </a:solidFill>
              </a:rPr>
              <a:t>education</a:t>
            </a:r>
            <a:r>
              <a:rPr sz="4800" dirty="0" smtClean="0">
                <a:solidFill>
                  <a:schemeClr val="accent4">
                    <a:lumMod val="75000"/>
                  </a:schemeClr>
                </a:solidFill>
              </a:rPr>
              <a:t> </a:t>
            </a:r>
            <a:r>
              <a:rPr sz="4800" dirty="0" err="1" smtClean="0">
                <a:solidFill>
                  <a:schemeClr val="accent4">
                    <a:lumMod val="75000"/>
                  </a:schemeClr>
                </a:solidFill>
              </a:rPr>
              <a:t>programmes</a:t>
            </a:r>
            <a:r>
              <a:rPr lang="en-GB" sz="4800" dirty="0" smtClean="0">
                <a:solidFill>
                  <a:schemeClr val="accent4">
                    <a:lumMod val="75000"/>
                  </a:schemeClr>
                </a:solidFill>
              </a:rPr>
              <a:t> in zoos</a:t>
            </a:r>
            <a:r>
              <a:rPr sz="4800" dirty="0" smtClean="0">
                <a:solidFill>
                  <a:schemeClr val="accent4">
                    <a:lumMod val="75000"/>
                  </a:schemeClr>
                </a:solidFill>
              </a:rPr>
              <a:t>?</a:t>
            </a:r>
            <a:r>
              <a:rPr lang="en-GB" sz="5400" dirty="0" smtClean="0">
                <a:solidFill>
                  <a:schemeClr val="accent4">
                    <a:lumMod val="75000"/>
                  </a:schemeClr>
                </a:solidFill>
              </a:rPr>
              <a:t/>
            </a:r>
            <a:br>
              <a:rPr lang="en-GB" sz="5400" dirty="0" smtClean="0">
                <a:solidFill>
                  <a:schemeClr val="accent4">
                    <a:lumMod val="75000"/>
                  </a:schemeClr>
                </a:solidFill>
              </a:rPr>
            </a:br>
            <a:r>
              <a:rPr sz="5400" dirty="0" smtClean="0">
                <a:solidFill>
                  <a:schemeClr val="accent4">
                    <a:lumMod val="75000"/>
                  </a:schemeClr>
                </a:solidFill>
              </a:rPr>
              <a:t/>
            </a:r>
            <a:br>
              <a:rPr sz="5400" dirty="0" smtClean="0">
                <a:solidFill>
                  <a:schemeClr val="accent4">
                    <a:lumMod val="75000"/>
                  </a:schemeClr>
                </a:solidFill>
              </a:rPr>
            </a:br>
            <a:r>
              <a:rPr lang="x-none" sz="3200" dirty="0" smtClean="0">
                <a:solidFill>
                  <a:schemeClr val="tx1"/>
                </a:solidFill>
              </a:rPr>
              <a:t>Mengapa </a:t>
            </a:r>
            <a:r>
              <a:rPr lang="x-none" sz="3200" dirty="0" smtClean="0">
                <a:solidFill>
                  <a:schemeClr val="tx1"/>
                </a:solidFill>
              </a:rPr>
              <a:t>kita mempunyai program pendidikan di lembaga konservasi</a:t>
            </a:r>
            <a:r>
              <a:rPr lang="x-none" sz="3200" dirty="0" smtClean="0">
                <a:solidFill>
                  <a:schemeClr val="tx1"/>
                </a:solidFill>
              </a:rPr>
              <a:t>?</a:t>
            </a:r>
            <a:endParaRPr sz="5400" dirty="0">
              <a:solidFill>
                <a:schemeClr val="tx1"/>
              </a:solidFill>
            </a:endParaRPr>
          </a:p>
        </p:txBody>
      </p:sp>
      <p:sp>
        <p:nvSpPr>
          <p:cNvPr id="3" name="Why do we have volunteer programmes?"/>
          <p:cNvSpPr txBox="1">
            <a:spLocks/>
          </p:cNvSpPr>
          <p:nvPr/>
        </p:nvSpPr>
        <p:spPr>
          <a:xfrm>
            <a:off x="539552" y="3861048"/>
            <a:ext cx="7848872" cy="2015480"/>
          </a:xfrm>
          <a:prstGeom prst="rect">
            <a:avLst/>
          </a:prstGeom>
        </p:spPr>
        <p:txBody>
          <a:bodyPr/>
          <a:lstStyle>
            <a:lvl1pPr algn="l" defTabSz="537463" rtl="0" eaLnBrk="0" fontAlgn="base" hangingPunct="0">
              <a:spcBef>
                <a:spcPct val="0"/>
              </a:spcBef>
              <a:spcAft>
                <a:spcPct val="0"/>
              </a:spcAft>
              <a:defRPr sz="7360" b="1">
                <a:solidFill>
                  <a:srgbClr val="00704A"/>
                </a:solidFill>
                <a:latin typeface="+mj-lt"/>
                <a:ea typeface="+mj-ea"/>
                <a:cs typeface="+mj-cs"/>
              </a:defRPr>
            </a:lvl1pPr>
            <a:lvl2pPr algn="l" rtl="0" eaLnBrk="0" fontAlgn="base" hangingPunct="0">
              <a:spcBef>
                <a:spcPct val="0"/>
              </a:spcBef>
              <a:spcAft>
                <a:spcPct val="0"/>
              </a:spcAft>
              <a:defRPr sz="4000" b="1">
                <a:solidFill>
                  <a:srgbClr val="00704A"/>
                </a:solidFill>
                <a:latin typeface="Chester Zoo" pitchFamily="66" charset="0"/>
              </a:defRPr>
            </a:lvl2pPr>
            <a:lvl3pPr algn="l" rtl="0" eaLnBrk="0" fontAlgn="base" hangingPunct="0">
              <a:spcBef>
                <a:spcPct val="0"/>
              </a:spcBef>
              <a:spcAft>
                <a:spcPct val="0"/>
              </a:spcAft>
              <a:defRPr sz="4000" b="1">
                <a:solidFill>
                  <a:srgbClr val="00704A"/>
                </a:solidFill>
                <a:latin typeface="Chester Zoo" pitchFamily="66" charset="0"/>
              </a:defRPr>
            </a:lvl3pPr>
            <a:lvl4pPr algn="l" rtl="0" eaLnBrk="0" fontAlgn="base" hangingPunct="0">
              <a:spcBef>
                <a:spcPct val="0"/>
              </a:spcBef>
              <a:spcAft>
                <a:spcPct val="0"/>
              </a:spcAft>
              <a:defRPr sz="4000" b="1">
                <a:solidFill>
                  <a:srgbClr val="00704A"/>
                </a:solidFill>
                <a:latin typeface="Chester Zoo" pitchFamily="66" charset="0"/>
              </a:defRPr>
            </a:lvl4pPr>
            <a:lvl5pPr algn="l" rtl="0" eaLnBrk="0" fontAlgn="base" hangingPunct="0">
              <a:spcBef>
                <a:spcPct val="0"/>
              </a:spcBef>
              <a:spcAft>
                <a:spcPct val="0"/>
              </a:spcAft>
              <a:defRPr sz="4000" b="1">
                <a:solidFill>
                  <a:srgbClr val="00704A"/>
                </a:solidFill>
                <a:latin typeface="Chester Zoo" pitchFamily="66" charset="0"/>
              </a:defRPr>
            </a:lvl5pPr>
            <a:lvl6pPr marL="457200" algn="l" rtl="0" fontAlgn="base">
              <a:spcBef>
                <a:spcPct val="0"/>
              </a:spcBef>
              <a:spcAft>
                <a:spcPct val="0"/>
              </a:spcAft>
              <a:defRPr sz="4000" b="1">
                <a:solidFill>
                  <a:srgbClr val="00704A"/>
                </a:solidFill>
                <a:latin typeface="Chester Zoo" pitchFamily="66" charset="0"/>
              </a:defRPr>
            </a:lvl6pPr>
            <a:lvl7pPr marL="914400" algn="l" rtl="0" fontAlgn="base">
              <a:spcBef>
                <a:spcPct val="0"/>
              </a:spcBef>
              <a:spcAft>
                <a:spcPct val="0"/>
              </a:spcAft>
              <a:defRPr sz="4000" b="1">
                <a:solidFill>
                  <a:srgbClr val="00704A"/>
                </a:solidFill>
                <a:latin typeface="Chester Zoo" pitchFamily="66" charset="0"/>
              </a:defRPr>
            </a:lvl7pPr>
            <a:lvl8pPr marL="1371600" algn="l" rtl="0" fontAlgn="base">
              <a:spcBef>
                <a:spcPct val="0"/>
              </a:spcBef>
              <a:spcAft>
                <a:spcPct val="0"/>
              </a:spcAft>
              <a:defRPr sz="4000" b="1">
                <a:solidFill>
                  <a:srgbClr val="00704A"/>
                </a:solidFill>
                <a:latin typeface="Chester Zoo" pitchFamily="66" charset="0"/>
              </a:defRPr>
            </a:lvl8pPr>
            <a:lvl9pPr marL="1828800" algn="l" rtl="0" fontAlgn="base">
              <a:spcBef>
                <a:spcPct val="0"/>
              </a:spcBef>
              <a:spcAft>
                <a:spcPct val="0"/>
              </a:spcAft>
              <a:defRPr sz="4000" b="1">
                <a:solidFill>
                  <a:srgbClr val="00704A"/>
                </a:solidFill>
                <a:latin typeface="Chester Zoo" pitchFamily="66" charset="0"/>
              </a:defRPr>
            </a:lvl9pPr>
          </a:lstStyle>
          <a:p>
            <a:pPr algn="ctr"/>
            <a:endParaRPr lang="en-GB" sz="5400" kern="0" dirty="0">
              <a:solidFill>
                <a:srgbClr val="FF0000"/>
              </a:solidFill>
            </a:endParaRPr>
          </a:p>
        </p:txBody>
      </p:sp>
    </p:spTree>
    <p:extLst>
      <p:ext uri="{BB962C8B-B14F-4D97-AF65-F5344CB8AC3E}">
        <p14:creationId xmlns:p14="http://schemas.microsoft.com/office/powerpoint/2010/main" val="20542985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88640"/>
            <a:ext cx="7200800" cy="648072"/>
          </a:xfrm>
        </p:spPr>
        <p:txBody>
          <a:bodyPr/>
          <a:lstStyle/>
          <a:p>
            <a:r>
              <a:rPr lang="en-GB" sz="3000" dirty="0" smtClean="0"/>
              <a:t>Why we have education programmes</a:t>
            </a:r>
            <a:r>
              <a:rPr lang="id-ID" sz="3000" dirty="0" smtClean="0"/>
              <a:t/>
            </a:r>
            <a:br>
              <a:rPr lang="id-ID" sz="3000" dirty="0" smtClean="0"/>
            </a:br>
            <a:r>
              <a:rPr lang="id-ID" sz="2400" dirty="0" smtClean="0">
                <a:solidFill>
                  <a:schemeClr val="tx1"/>
                </a:solidFill>
              </a:rPr>
              <a:t>Mengapa </a:t>
            </a:r>
            <a:r>
              <a:rPr lang="id-ID" sz="2400" dirty="0" smtClean="0">
                <a:solidFill>
                  <a:schemeClr val="tx1"/>
                </a:solidFill>
              </a:rPr>
              <a:t>kita mempunyai program </a:t>
            </a:r>
            <a:r>
              <a:rPr lang="id-ID" sz="2400" dirty="0" smtClean="0">
                <a:solidFill>
                  <a:schemeClr val="tx1"/>
                </a:solidFill>
              </a:rPr>
              <a:t>edukasi</a:t>
            </a:r>
            <a:endParaRPr lang="en-GB" sz="3000" dirty="0">
              <a:solidFill>
                <a:schemeClr val="tx1"/>
              </a:solidFill>
            </a:endParaRPr>
          </a:p>
        </p:txBody>
      </p:sp>
      <p:sp>
        <p:nvSpPr>
          <p:cNvPr id="3" name="Content Placeholder 2"/>
          <p:cNvSpPr>
            <a:spLocks noGrp="1"/>
          </p:cNvSpPr>
          <p:nvPr>
            <p:ph idx="1"/>
          </p:nvPr>
        </p:nvSpPr>
        <p:spPr>
          <a:xfrm>
            <a:off x="107504" y="1556792"/>
            <a:ext cx="4536504" cy="4680520"/>
          </a:xfrm>
        </p:spPr>
        <p:txBody>
          <a:bodyPr/>
          <a:lstStyle/>
          <a:p>
            <a:r>
              <a:rPr lang="en-GB" sz="1800" dirty="0" smtClean="0"/>
              <a:t>Licensing or accreditation</a:t>
            </a:r>
          </a:p>
          <a:p>
            <a:r>
              <a:rPr lang="en-GB" sz="1800" dirty="0"/>
              <a:t>M</a:t>
            </a:r>
            <a:r>
              <a:rPr lang="en-GB" sz="1800" dirty="0" smtClean="0"/>
              <a:t>ake a difference to people and/or for wildlife</a:t>
            </a:r>
          </a:p>
          <a:p>
            <a:r>
              <a:rPr lang="en-GB" sz="1800" dirty="0" smtClean="0"/>
              <a:t>School curriculum</a:t>
            </a:r>
          </a:p>
          <a:p>
            <a:r>
              <a:rPr lang="en-GB" sz="1800" dirty="0" smtClean="0"/>
              <a:t>Support college or university studies</a:t>
            </a:r>
          </a:p>
          <a:p>
            <a:r>
              <a:rPr lang="en-GB" sz="1800" dirty="0" smtClean="0"/>
              <a:t>Inspire people to care about wildlife </a:t>
            </a:r>
          </a:p>
          <a:p>
            <a:r>
              <a:rPr lang="en-GB" sz="1800" dirty="0"/>
              <a:t>C</a:t>
            </a:r>
            <a:r>
              <a:rPr lang="en-GB" sz="1800" dirty="0" smtClean="0"/>
              <a:t>hange people’s behaviour</a:t>
            </a:r>
          </a:p>
          <a:p>
            <a:r>
              <a:rPr lang="en-GB" sz="1800" dirty="0" smtClean="0"/>
              <a:t>Increase knowledge about animals</a:t>
            </a:r>
          </a:p>
          <a:p>
            <a:r>
              <a:rPr lang="en-GB" sz="1800" dirty="0" smtClean="0"/>
              <a:t>Help people enjoy their visit to the zoo</a:t>
            </a:r>
          </a:p>
          <a:p>
            <a:r>
              <a:rPr lang="en-GB" sz="1800" dirty="0" smtClean="0"/>
              <a:t>Promote what the zoo does to the public</a:t>
            </a:r>
          </a:p>
          <a:p>
            <a:r>
              <a:rPr lang="en-GB" sz="1800" dirty="0" smtClean="0"/>
              <a:t>Help students pass exams</a:t>
            </a:r>
          </a:p>
          <a:p>
            <a:r>
              <a:rPr lang="en-GB" sz="1800" dirty="0" smtClean="0"/>
              <a:t>Protect animals in the wild</a:t>
            </a:r>
          </a:p>
          <a:p>
            <a:r>
              <a:rPr lang="en-GB" sz="1800" dirty="0" smtClean="0"/>
              <a:t>Tradition and expectations</a:t>
            </a:r>
            <a:endParaRPr lang="en-GB" sz="1800" dirty="0"/>
          </a:p>
        </p:txBody>
      </p:sp>
      <p:sp>
        <p:nvSpPr>
          <p:cNvPr id="4" name="Content Placeholder 2"/>
          <p:cNvSpPr txBox="1">
            <a:spLocks/>
          </p:cNvSpPr>
          <p:nvPr/>
        </p:nvSpPr>
        <p:spPr>
          <a:xfrm>
            <a:off x="4607496" y="1254002"/>
            <a:ext cx="4536504" cy="5487366"/>
          </a:xfrm>
          <a:prstGeom prst="rect">
            <a:avLst/>
          </a:prstGeom>
          <a:solidFill>
            <a:schemeClr val="accent1">
              <a:lumMod val="40000"/>
              <a:lumOff val="60000"/>
            </a:schemeClr>
          </a:solidFill>
        </p:spPr>
        <p:txBody>
          <a:bodyPr/>
          <a:lstStyle>
            <a:lvl1pPr marL="342900" indent="-342900" algn="l" rtl="0" eaLnBrk="0" fontAlgn="base" hangingPunct="0">
              <a:spcBef>
                <a:spcPct val="20000"/>
              </a:spcBef>
              <a:spcAft>
                <a:spcPct val="0"/>
              </a:spcAft>
              <a:buClr>
                <a:srgbClr val="7D5179"/>
              </a:buClr>
              <a:buFont typeface="Arial" pitchFamily="34" charset="0"/>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7D5179"/>
              </a:buClr>
              <a:buChar char="–"/>
              <a:defRPr sz="2400">
                <a:solidFill>
                  <a:schemeClr val="tx1"/>
                </a:solidFill>
                <a:latin typeface="+mn-lt"/>
              </a:defRPr>
            </a:lvl2pPr>
            <a:lvl3pPr marL="1143000" indent="-228600" algn="l" rtl="0" eaLnBrk="0" fontAlgn="base" hangingPunct="0">
              <a:spcBef>
                <a:spcPct val="20000"/>
              </a:spcBef>
              <a:spcAft>
                <a:spcPct val="0"/>
              </a:spcAft>
              <a:buClr>
                <a:srgbClr val="7D5179"/>
              </a:buClr>
              <a:buChar char="•"/>
              <a:defRPr sz="2400">
                <a:solidFill>
                  <a:schemeClr val="tx1"/>
                </a:solidFill>
                <a:latin typeface="+mn-lt"/>
              </a:defRPr>
            </a:lvl3pPr>
            <a:lvl4pPr marL="1600200" indent="-228600" algn="l" rtl="0" eaLnBrk="0" fontAlgn="base" hangingPunct="0">
              <a:spcBef>
                <a:spcPct val="20000"/>
              </a:spcBef>
              <a:spcAft>
                <a:spcPct val="0"/>
              </a:spcAft>
              <a:buClr>
                <a:srgbClr val="7D5179"/>
              </a:buClr>
              <a:buChar char="–"/>
              <a:defRPr sz="2400">
                <a:solidFill>
                  <a:schemeClr val="tx1"/>
                </a:solidFill>
                <a:latin typeface="+mn-lt"/>
              </a:defRPr>
            </a:lvl4pPr>
            <a:lvl5pPr marL="2057400" indent="-228600" algn="l" rtl="0" eaLnBrk="0" fontAlgn="base" hangingPunct="0">
              <a:spcBef>
                <a:spcPct val="20000"/>
              </a:spcBef>
              <a:spcAft>
                <a:spcPct val="0"/>
              </a:spcAft>
              <a:buClr>
                <a:srgbClr val="7D5179"/>
              </a:buClr>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id-ID" sz="1800" kern="0" dirty="0" smtClean="0"/>
              <a:t>Perizinan atau akreditasi</a:t>
            </a:r>
          </a:p>
          <a:p>
            <a:r>
              <a:rPr lang="id-ID" sz="1800" kern="0" dirty="0" smtClean="0"/>
              <a:t>Buat perbedaan untuk masyarakat dan/atau satwa</a:t>
            </a:r>
          </a:p>
          <a:p>
            <a:r>
              <a:rPr lang="id-ID" sz="1800" kern="0" dirty="0" smtClean="0"/>
              <a:t>Kurikulum sekolah</a:t>
            </a:r>
          </a:p>
          <a:p>
            <a:r>
              <a:rPr lang="id-ID" sz="1800" kern="0" dirty="0" smtClean="0"/>
              <a:t>Mendukung </a:t>
            </a:r>
            <a:r>
              <a:rPr lang="en-US" sz="1800" kern="0" dirty="0" err="1" smtClean="0"/>
              <a:t>belajar</a:t>
            </a:r>
            <a:r>
              <a:rPr lang="id-ID" sz="1800" kern="0" dirty="0" smtClean="0"/>
              <a:t> di perguruan tinggi</a:t>
            </a:r>
          </a:p>
          <a:p>
            <a:r>
              <a:rPr lang="id-ID" sz="1800" kern="0" dirty="0" smtClean="0"/>
              <a:t>Menginspirasi masyarakat untuk peduli pada satwa</a:t>
            </a:r>
          </a:p>
          <a:p>
            <a:r>
              <a:rPr lang="id-ID" sz="1800" kern="0" dirty="0" smtClean="0"/>
              <a:t>Mengubah perilaku manusia</a:t>
            </a:r>
          </a:p>
          <a:p>
            <a:r>
              <a:rPr lang="id-ID" sz="1800" kern="0" dirty="0" smtClean="0"/>
              <a:t>Meningkatkan pengetahuan mengenai satwa</a:t>
            </a:r>
          </a:p>
          <a:p>
            <a:r>
              <a:rPr lang="id-ID" sz="1800" kern="0" dirty="0" smtClean="0"/>
              <a:t>Membantu pengunjung menikmati kunjungannya ke lembaga konservasi</a:t>
            </a:r>
          </a:p>
          <a:p>
            <a:r>
              <a:rPr lang="id-ID" sz="1800" kern="0" dirty="0" smtClean="0"/>
              <a:t>Mempromosikan apa yang lembaga konservasi lakukan untuk masyarakat</a:t>
            </a:r>
          </a:p>
          <a:p>
            <a:r>
              <a:rPr lang="id-ID" sz="1800" kern="0" dirty="0" smtClean="0"/>
              <a:t>Membantu para siswa </a:t>
            </a:r>
            <a:r>
              <a:rPr lang="en-US" sz="1800" kern="0" dirty="0" smtClean="0"/>
              <a:t>lulus </a:t>
            </a:r>
            <a:r>
              <a:rPr lang="id-ID" sz="1800" kern="0" dirty="0" smtClean="0"/>
              <a:t>dalam ujian</a:t>
            </a:r>
          </a:p>
          <a:p>
            <a:r>
              <a:rPr lang="id-ID" sz="1800" kern="0" dirty="0" smtClean="0"/>
              <a:t>Melindungi satwa di alam</a:t>
            </a:r>
          </a:p>
          <a:p>
            <a:r>
              <a:rPr lang="id-ID" sz="1800" kern="0" dirty="0" smtClean="0"/>
              <a:t>Budaya</a:t>
            </a:r>
            <a:r>
              <a:rPr lang="en-US" sz="1800" kern="0" dirty="0" smtClean="0"/>
              <a:t> </a:t>
            </a:r>
            <a:r>
              <a:rPr lang="en-US" sz="1800" kern="0" dirty="0" err="1" smtClean="0"/>
              <a:t>dan</a:t>
            </a:r>
            <a:r>
              <a:rPr lang="en-US" sz="1800" kern="0" dirty="0" smtClean="0"/>
              <a:t> </a:t>
            </a:r>
            <a:r>
              <a:rPr lang="en-US" sz="1800" kern="0" dirty="0" err="1" smtClean="0"/>
              <a:t>pengharapan</a:t>
            </a:r>
            <a:endParaRPr lang="id-ID" sz="1800" kern="0" dirty="0" smtClean="0"/>
          </a:p>
          <a:p>
            <a:endParaRPr lang="id-ID" sz="1800" kern="0" dirty="0" smtClean="0"/>
          </a:p>
          <a:p>
            <a:endParaRPr lang="en-GB" sz="1800" kern="0" dirty="0"/>
          </a:p>
        </p:txBody>
      </p:sp>
    </p:spTree>
    <p:extLst>
      <p:ext uri="{BB962C8B-B14F-4D97-AF65-F5344CB8AC3E}">
        <p14:creationId xmlns:p14="http://schemas.microsoft.com/office/powerpoint/2010/main" val="1862611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My dream volunteer programme will …"/>
          <p:cNvSpPr txBox="1">
            <a:spLocks noGrp="1"/>
          </p:cNvSpPr>
          <p:nvPr>
            <p:ph type="title"/>
          </p:nvPr>
        </p:nvSpPr>
        <p:spPr>
          <a:xfrm>
            <a:off x="179512" y="-5680"/>
            <a:ext cx="8208912" cy="648072"/>
          </a:xfrm>
          <a:prstGeom prst="rect">
            <a:avLst/>
          </a:prstGeom>
        </p:spPr>
        <p:txBody>
          <a:bodyPr/>
          <a:lstStyle>
            <a:lvl1pPr defTabSz="484886">
              <a:defRPr sz="6640"/>
            </a:lvl1pPr>
          </a:lstStyle>
          <a:p>
            <a:r>
              <a:rPr lang="en-GB" sz="4000" dirty="0" smtClean="0">
                <a:solidFill>
                  <a:schemeClr val="bg1"/>
                </a:solidFill>
              </a:rPr>
              <a:t>Overall goals</a:t>
            </a:r>
            <a:endParaRPr sz="4000" dirty="0">
              <a:solidFill>
                <a:schemeClr val="bg1"/>
              </a:solidFill>
            </a:endParaRPr>
          </a:p>
        </p:txBody>
      </p:sp>
      <p:sp>
        <p:nvSpPr>
          <p:cNvPr id="5" name="Content Placeholder 4"/>
          <p:cNvSpPr txBox="1">
            <a:spLocks/>
          </p:cNvSpPr>
          <p:nvPr/>
        </p:nvSpPr>
        <p:spPr>
          <a:xfrm>
            <a:off x="457200" y="1124744"/>
            <a:ext cx="4038600" cy="5001419"/>
          </a:xfrm>
          <a:prstGeom prst="rect">
            <a:avLst/>
          </a:prstGeom>
        </p:spPr>
        <p:txBody>
          <a:bodyPr/>
          <a:lstStyle>
            <a:lvl1pPr marL="342900" indent="-342900" algn="l" rtl="0" eaLnBrk="0" fontAlgn="base" hangingPunct="0">
              <a:spcBef>
                <a:spcPct val="20000"/>
              </a:spcBef>
              <a:spcAft>
                <a:spcPct val="0"/>
              </a:spcAft>
              <a:buClr>
                <a:srgbClr val="7D5179"/>
              </a:buClr>
              <a:buFont typeface="Arial" pitchFamily="34" charset="0"/>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rgbClr val="7D5179"/>
              </a:buClr>
              <a:buChar char="–"/>
              <a:defRPr sz="2400">
                <a:solidFill>
                  <a:schemeClr val="tx1"/>
                </a:solidFill>
                <a:latin typeface="+mn-lt"/>
              </a:defRPr>
            </a:lvl2pPr>
            <a:lvl3pPr marL="1143000" indent="-228600" algn="l" rtl="0" eaLnBrk="0" fontAlgn="base" hangingPunct="0">
              <a:spcBef>
                <a:spcPct val="20000"/>
              </a:spcBef>
              <a:spcAft>
                <a:spcPct val="0"/>
              </a:spcAft>
              <a:buClr>
                <a:srgbClr val="7D5179"/>
              </a:buClr>
              <a:buChar char="•"/>
              <a:defRPr sz="2400">
                <a:solidFill>
                  <a:schemeClr val="tx1"/>
                </a:solidFill>
                <a:latin typeface="+mn-lt"/>
              </a:defRPr>
            </a:lvl3pPr>
            <a:lvl4pPr marL="1600200" indent="-228600" algn="l" rtl="0" eaLnBrk="0" fontAlgn="base" hangingPunct="0">
              <a:spcBef>
                <a:spcPct val="20000"/>
              </a:spcBef>
              <a:spcAft>
                <a:spcPct val="0"/>
              </a:spcAft>
              <a:buClr>
                <a:srgbClr val="7D5179"/>
              </a:buClr>
              <a:buChar char="–"/>
              <a:defRPr sz="2400">
                <a:solidFill>
                  <a:schemeClr val="tx1"/>
                </a:solidFill>
                <a:latin typeface="+mn-lt"/>
              </a:defRPr>
            </a:lvl4pPr>
            <a:lvl5pPr marL="2057400" indent="-228600" algn="l" rtl="0" eaLnBrk="0" fontAlgn="base" hangingPunct="0">
              <a:spcBef>
                <a:spcPct val="20000"/>
              </a:spcBef>
              <a:spcAft>
                <a:spcPct val="0"/>
              </a:spcAft>
              <a:buClr>
                <a:srgbClr val="7D5179"/>
              </a:buClr>
              <a:buChar char="»"/>
              <a:defRPr sz="24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kern="0" smtClean="0"/>
              <a:t>What are the overall goals of your education programme?</a:t>
            </a:r>
          </a:p>
          <a:p>
            <a:r>
              <a:rPr lang="en-US" kern="0" smtClean="0"/>
              <a:t>How does education contribute to your organisation’s mission and objectives?</a:t>
            </a:r>
          </a:p>
          <a:p>
            <a:r>
              <a:rPr lang="en-US" kern="0" smtClean="0"/>
              <a:t>Goals are the long term change you want to happen.  </a:t>
            </a:r>
          </a:p>
          <a:p>
            <a:r>
              <a:rPr lang="en-US" kern="0" smtClean="0"/>
              <a:t>Be concise. </a:t>
            </a:r>
          </a:p>
          <a:p>
            <a:endParaRPr lang="en-US" kern="0" dirty="0"/>
          </a:p>
        </p:txBody>
      </p:sp>
      <p:sp>
        <p:nvSpPr>
          <p:cNvPr id="6" name="Content Placeholder 5"/>
          <p:cNvSpPr txBox="1">
            <a:spLocks/>
          </p:cNvSpPr>
          <p:nvPr/>
        </p:nvSpPr>
        <p:spPr>
          <a:xfrm>
            <a:off x="4648200" y="1124745"/>
            <a:ext cx="4038600" cy="4104456"/>
          </a:xfrm>
          <a:prstGeom prst="rect">
            <a:avLst/>
          </a:prstGeom>
          <a:solidFill>
            <a:schemeClr val="accent1">
              <a:lumMod val="40000"/>
              <a:lumOff val="60000"/>
            </a:schemeClr>
          </a:solidFill>
        </p:spPr>
        <p:txBody>
          <a:bodyPr/>
          <a:lst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id-ID" sz="2400" kern="0" dirty="0" smtClean="0"/>
              <a:t>Apa tujuan keseluruhan program edukasi anda?</a:t>
            </a:r>
          </a:p>
          <a:p>
            <a:r>
              <a:rPr lang="id-ID" sz="2400" kern="0" dirty="0" smtClean="0"/>
              <a:t>Bagaimana edukasi dapat berperan pada misi dan tujuan organisasi anda?</a:t>
            </a:r>
          </a:p>
          <a:p>
            <a:r>
              <a:rPr lang="id-ID" sz="2400" kern="0" dirty="0" smtClean="0"/>
              <a:t>Tujuan adalah perubahan jangka panjang yang ingin anda lakukan</a:t>
            </a:r>
          </a:p>
          <a:p>
            <a:r>
              <a:rPr lang="id-ID" sz="2400" kern="0" dirty="0" smtClean="0"/>
              <a:t>Ringkas dan padat</a:t>
            </a:r>
            <a:endParaRPr lang="en-GB" sz="2400" kern="0" dirty="0" smtClean="0"/>
          </a:p>
          <a:p>
            <a:endParaRPr lang="en-US" sz="2400" kern="0" dirty="0"/>
          </a:p>
        </p:txBody>
      </p:sp>
      <p:graphicFrame>
        <p:nvGraphicFramePr>
          <p:cNvPr id="7" name="Diagram 6"/>
          <p:cNvGraphicFramePr/>
          <p:nvPr>
            <p:extLst>
              <p:ext uri="{D42A27DB-BD31-4B8C-83A1-F6EECF244321}">
                <p14:modId xmlns:p14="http://schemas.microsoft.com/office/powerpoint/2010/main" val="185158176"/>
              </p:ext>
            </p:extLst>
          </p:nvPr>
        </p:nvGraphicFramePr>
        <p:xfrm>
          <a:off x="614486" y="4938031"/>
          <a:ext cx="8064896" cy="23762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867129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theme/theme1.xml><?xml version="1.0" encoding="utf-8"?>
<a:theme xmlns:a="http://schemas.openxmlformats.org/drawingml/2006/main" name="3_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3_Default Design">
      <a:majorFont>
        <a:latin typeface="Chester Zoo"/>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50000"/>
          </a:spcAft>
          <a:buClrTx/>
          <a:buSzTx/>
          <a:buFontTx/>
          <a:buChar char="•"/>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50000"/>
          </a:spcAft>
          <a:buClrTx/>
          <a:buSzTx/>
          <a:buFontTx/>
          <a:buChar char="•"/>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_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3_Default Design">
      <a:majorFont>
        <a:latin typeface="Chester Zoo"/>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50000"/>
          </a:spcAft>
          <a:buClrTx/>
          <a:buSzTx/>
          <a:buFontTx/>
          <a:buChar char="•"/>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50000"/>
          </a:spcAft>
          <a:buClrTx/>
          <a:buSzTx/>
          <a:buFontTx/>
          <a:buChar char="•"/>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5_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3_Default Design">
      <a:majorFont>
        <a:latin typeface="Chester Zoo"/>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50000"/>
          </a:spcAft>
          <a:buClrTx/>
          <a:buSzTx/>
          <a:buFontTx/>
          <a:buChar char="•"/>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50000"/>
          </a:spcAft>
          <a:buClrTx/>
          <a:buSzTx/>
          <a:buFontTx/>
          <a:buChar char="•"/>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3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3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3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3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3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3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3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3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3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3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3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3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9188C0EE6A574A854CB2ACE3C33907" ma:contentTypeVersion="1" ma:contentTypeDescription="Create a new document." ma:contentTypeScope="" ma:versionID="cea4132b1959c66b73935fcf5f61ab6f">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B58BCF3-D1DB-4886-8D03-49C51D8BCA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0324977-D0DD-4642-A0A9-595214C5FCFC}">
  <ds:schemaRefs>
    <ds:schemaRef ds:uri="http://schemas.microsoft.com/sharepoint/v3/contenttype/forms"/>
  </ds:schemaRefs>
</ds:datastoreItem>
</file>

<file path=customXml/itemProps3.xml><?xml version="1.0" encoding="utf-8"?>
<ds:datastoreItem xmlns:ds="http://schemas.openxmlformats.org/officeDocument/2006/customXml" ds:itemID="{2E327B90-BE27-4F58-BA2E-D847FAF90C11}">
  <ds:schemaRefs>
    <ds:schemaRef ds:uri="http://schemas.microsoft.com/office/2006/metadata/properties"/>
    <ds:schemaRef ds:uri="http://purl.org/dc/dcmitype/"/>
    <ds:schemaRef ds:uri="http://schemas.openxmlformats.org/package/2006/metadata/core-properties"/>
    <ds:schemaRef ds:uri="http://schemas.microsoft.com/office/2006/documentManagement/types"/>
    <ds:schemaRef ds:uri="http://schemas.microsoft.com/sharepoint/v3"/>
    <ds:schemaRef ds:uri="http://purl.org/dc/elements/1.1/"/>
    <ds:schemaRef ds:uri="http://www.w3.org/XML/1998/namespace"/>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5365</TotalTime>
  <Words>4505</Words>
  <Application>Microsoft Office PowerPoint</Application>
  <PresentationFormat>On-screen Show (4:3)</PresentationFormat>
  <Paragraphs>468</Paragraphs>
  <Slides>27</Slides>
  <Notes>25</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27</vt:i4>
      </vt:variant>
    </vt:vector>
  </HeadingPairs>
  <TitlesOfParts>
    <vt:vector size="33" baseType="lpstr">
      <vt:lpstr>Arial</vt:lpstr>
      <vt:lpstr>Calibri</vt:lpstr>
      <vt:lpstr>Chester Zoo</vt:lpstr>
      <vt:lpstr>3_Default Design</vt:lpstr>
      <vt:lpstr>4_Default Design</vt:lpstr>
      <vt:lpstr>5_Default Design</vt:lpstr>
      <vt:lpstr>Education programme design  Desain Program Pendidikan</vt:lpstr>
      <vt:lpstr>Education programme design Desain Program Pendidikan</vt:lpstr>
      <vt:lpstr>Theory of Change - Teori Perubahan</vt:lpstr>
      <vt:lpstr>PowerPoint Presentation</vt:lpstr>
      <vt:lpstr>Definition of learning - definisi pembelajaran</vt:lpstr>
      <vt:lpstr>What do we mean by zoo education? Apa yang dimaksud dengan pendidikan di lembaga konservasi?</vt:lpstr>
      <vt:lpstr>Why do we have education programmes in zoos?  Mengapa kita mempunyai program pendidikan di lembaga konservasi?</vt:lpstr>
      <vt:lpstr>Why we have education programmes Mengapa kita mempunyai program edukasi</vt:lpstr>
      <vt:lpstr>Overall goals</vt:lpstr>
      <vt:lpstr>PowerPoint Presentation</vt:lpstr>
      <vt:lpstr>Outcomes – who is involved? Hasil – siapa yang terlibat?</vt:lpstr>
      <vt:lpstr>Stakeholders in zoo education Pemangku kepentingan di bagian edukasi lembaga konservasi</vt:lpstr>
      <vt:lpstr>Zoo visitors – they’re not all the same Pengunjung lembaga konservasi – mereka tidak semuanya sama</vt:lpstr>
      <vt:lpstr>Zoo visitors – they’re not all the same</vt:lpstr>
      <vt:lpstr>Your outcomes</vt:lpstr>
      <vt:lpstr>PowerPoint Presentation</vt:lpstr>
      <vt:lpstr>Prioritising outcomes Hasil yang diprioritaskan</vt:lpstr>
      <vt:lpstr>Choosing activities</vt:lpstr>
      <vt:lpstr>Activities and approaches Aktivitas dan pendekatannya </vt:lpstr>
      <vt:lpstr>Activities and approaches</vt:lpstr>
      <vt:lpstr>Activities and approaches</vt:lpstr>
      <vt:lpstr>Resources</vt:lpstr>
      <vt:lpstr>PowerPoint Presentation</vt:lpstr>
      <vt:lpstr>Sense check</vt:lpstr>
      <vt:lpstr>Measuring success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CZ Powerpoint Template</dc:title>
  <dc:creator>Simon Hacking</dc:creator>
  <cp:lastModifiedBy>Hannah</cp:lastModifiedBy>
  <cp:revision>298</cp:revision>
  <cp:lastPrinted>2017-10-02T16:00:19Z</cp:lastPrinted>
  <dcterms:created xsi:type="dcterms:W3CDTF">2011-10-24T14:10:42Z</dcterms:created>
  <dcterms:modified xsi:type="dcterms:W3CDTF">2017-10-09T00:56:09Z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0x0101006B9188C0EE6A574A854CB2ACE3C33907</vt:lpwstr>
  </property>
</Properties>
</file>